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media/image4.png" ContentType="image/png"/>
  <Override PartName="/ppt/media/image6.png" ContentType="image/png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media/image5.png" ContentType="image/png"/>
  <Override PartName="/ppt/media/image3.png" ContentType="image/png"/>
  <Override PartName="/ppt/media/image2.png" ContentType="image/png"/>
  <Override PartName="/ppt/media/image1.png" ContentType="image/png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_rels/presentation.xml.rels" ContentType="application/vnd.openxmlformats-package.relationships+xml"/>
  <Override PartName="/customXml/itemProps3.xml" ContentType="application/vnd.openxmlformats-officedocument.customXml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20104100" cy="113093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customXml" Target="../customXml/item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" Type="http://schemas.openxmlformats.org/officeDocument/2006/relationships/theme" Target="theme/theme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ustomXml" Target="../customXml/item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customXml" Target="../customXml/item2.xml"/>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Slide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g object 16"/>
          <p:cNvPicPr/>
          <p:nvPr/>
        </p:nvPicPr>
        <p:blipFill>
          <a:blip r:embed="rId2"/>
          <a:stretch/>
        </p:blipFill>
        <p:spPr>
          <a:xfrm>
            <a:off x="-169200" y="-169200"/>
            <a:ext cx="9823680" cy="11645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bg object 17"/>
          <p:cNvSpPr/>
          <p:nvPr/>
        </p:nvSpPr>
        <p:spPr>
          <a:xfrm>
            <a:off x="16364520" y="1022400"/>
            <a:ext cx="528120" cy="441000"/>
          </a:xfrm>
          <a:custGeom>
            <a:avLst/>
            <a:gdLst>
              <a:gd name="textAreaLeft" fmla="*/ 0 w 528120"/>
              <a:gd name="textAreaRight" fmla="*/ 529560 w 528120"/>
              <a:gd name="textAreaTop" fmla="*/ 0 h 441000"/>
              <a:gd name="textAreaBottom" fmla="*/ 442440 h 441000"/>
            </a:gdLst>
            <a:ahLst/>
            <a:cxnLst/>
            <a:rect l="textAreaLeft" t="textAreaTop" r="textAreaRight" b="textAreaBottom"/>
            <a:pathLst>
              <a:path w="529590" h="442594">
                <a:moveTo>
                  <a:pt x="485974" y="376225"/>
                </a:moveTo>
                <a:lnTo>
                  <a:pt x="465061" y="381273"/>
                </a:lnTo>
                <a:lnTo>
                  <a:pt x="444150" y="386319"/>
                </a:lnTo>
                <a:lnTo>
                  <a:pt x="423240" y="391365"/>
                </a:lnTo>
                <a:lnTo>
                  <a:pt x="402333" y="396413"/>
                </a:lnTo>
                <a:lnTo>
                  <a:pt x="362132" y="406117"/>
                </a:lnTo>
                <a:lnTo>
                  <a:pt x="341488" y="411100"/>
                </a:lnTo>
                <a:lnTo>
                  <a:pt x="333882" y="412935"/>
                </a:lnTo>
                <a:lnTo>
                  <a:pt x="332796" y="413198"/>
                </a:lnTo>
                <a:lnTo>
                  <a:pt x="300680" y="421472"/>
                </a:lnTo>
                <a:lnTo>
                  <a:pt x="257585" y="432304"/>
                </a:lnTo>
                <a:lnTo>
                  <a:pt x="215818" y="439994"/>
                </a:lnTo>
                <a:lnTo>
                  <a:pt x="186748" y="442589"/>
                </a:lnTo>
                <a:lnTo>
                  <a:pt x="175324" y="441103"/>
                </a:lnTo>
                <a:lnTo>
                  <a:pt x="133844" y="419682"/>
                </a:lnTo>
                <a:lnTo>
                  <a:pt x="105198" y="386579"/>
                </a:lnTo>
                <a:lnTo>
                  <a:pt x="89989" y="350630"/>
                </a:lnTo>
                <a:lnTo>
                  <a:pt x="75191" y="312290"/>
                </a:lnTo>
                <a:lnTo>
                  <a:pt x="71377" y="302515"/>
                </a:lnTo>
                <a:lnTo>
                  <a:pt x="64614" y="285313"/>
                </a:lnTo>
                <a:lnTo>
                  <a:pt x="55626" y="262678"/>
                </a:lnTo>
                <a:lnTo>
                  <a:pt x="45139" y="236606"/>
                </a:lnTo>
                <a:lnTo>
                  <a:pt x="39399" y="222478"/>
                </a:lnTo>
                <a:lnTo>
                  <a:pt x="33250" y="207244"/>
                </a:lnTo>
                <a:lnTo>
                  <a:pt x="19067" y="170996"/>
                </a:lnTo>
                <a:lnTo>
                  <a:pt x="2136" y="122861"/>
                </a:lnTo>
                <a:lnTo>
                  <a:pt x="0" y="106610"/>
                </a:lnTo>
                <a:lnTo>
                  <a:pt x="4945" y="86163"/>
                </a:lnTo>
                <a:lnTo>
                  <a:pt x="36784" y="43460"/>
                </a:lnTo>
                <a:lnTo>
                  <a:pt x="74539" y="16864"/>
                </a:lnTo>
                <a:lnTo>
                  <a:pt x="120820" y="1897"/>
                </a:lnTo>
                <a:lnTo>
                  <a:pt x="139864" y="0"/>
                </a:lnTo>
                <a:lnTo>
                  <a:pt x="154275" y="118"/>
                </a:lnTo>
                <a:lnTo>
                  <a:pt x="200198" y="10698"/>
                </a:lnTo>
                <a:lnTo>
                  <a:pt x="239797" y="36350"/>
                </a:lnTo>
                <a:lnTo>
                  <a:pt x="274508" y="67498"/>
                </a:lnTo>
                <a:lnTo>
                  <a:pt x="308022" y="98862"/>
                </a:lnTo>
                <a:lnTo>
                  <a:pt x="345257" y="134533"/>
                </a:lnTo>
                <a:lnTo>
                  <a:pt x="351234" y="140297"/>
                </a:lnTo>
                <a:lnTo>
                  <a:pt x="357214" y="145907"/>
                </a:lnTo>
                <a:lnTo>
                  <a:pt x="377418" y="164270"/>
                </a:lnTo>
                <a:lnTo>
                  <a:pt x="393226" y="178074"/>
                </a:lnTo>
                <a:lnTo>
                  <a:pt x="408889" y="191689"/>
                </a:lnTo>
                <a:lnTo>
                  <a:pt x="428657" y="209487"/>
                </a:lnTo>
                <a:lnTo>
                  <a:pt x="448161" y="226672"/>
                </a:lnTo>
                <a:lnTo>
                  <a:pt x="460458" y="236157"/>
                </a:lnTo>
                <a:lnTo>
                  <a:pt x="470031" y="242660"/>
                </a:lnTo>
                <a:lnTo>
                  <a:pt x="481367" y="250899"/>
                </a:lnTo>
                <a:lnTo>
                  <a:pt x="512413" y="287044"/>
                </a:lnTo>
                <a:lnTo>
                  <a:pt x="529376" y="332111"/>
                </a:lnTo>
                <a:lnTo>
                  <a:pt x="524730" y="346218"/>
                </a:lnTo>
                <a:lnTo>
                  <a:pt x="515363" y="358633"/>
                </a:lnTo>
                <a:lnTo>
                  <a:pt x="502153" y="368815"/>
                </a:lnTo>
                <a:lnTo>
                  <a:pt x="485974" y="376225"/>
                </a:lnTo>
                <a:close/>
              </a:path>
            </a:pathLst>
          </a:custGeom>
          <a:noFill/>
          <a:ln w="29674">
            <a:solidFill>
              <a:srgbClr val="A8954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4" name="bg object 18"/>
          <p:cNvSpPr/>
          <p:nvPr/>
        </p:nvSpPr>
        <p:spPr>
          <a:xfrm>
            <a:off x="16551720" y="1243440"/>
            <a:ext cx="413280" cy="482400"/>
          </a:xfrm>
          <a:custGeom>
            <a:avLst/>
            <a:gdLst>
              <a:gd name="textAreaLeft" fmla="*/ 0 w 413280"/>
              <a:gd name="textAreaRight" fmla="*/ 414720 w 413280"/>
              <a:gd name="textAreaTop" fmla="*/ 0 h 482400"/>
              <a:gd name="textAreaBottom" fmla="*/ 483840 h 482400"/>
            </a:gdLst>
            <a:ahLst/>
            <a:cxnLst/>
            <a:rect l="textAreaLeft" t="textAreaTop" r="textAreaRight" b="textAreaBottom"/>
            <a:pathLst>
              <a:path w="414655" h="483869">
                <a:moveTo>
                  <a:pt x="410774" y="15737"/>
                </a:moveTo>
                <a:lnTo>
                  <a:pt x="413574" y="22292"/>
                </a:lnTo>
                <a:lnTo>
                  <a:pt x="414309" y="29872"/>
                </a:lnTo>
                <a:lnTo>
                  <a:pt x="413420" y="39389"/>
                </a:lnTo>
                <a:lnTo>
                  <a:pt x="411350" y="51757"/>
                </a:lnTo>
                <a:lnTo>
                  <a:pt x="407585" y="73591"/>
                </a:lnTo>
                <a:lnTo>
                  <a:pt x="404432" y="92019"/>
                </a:lnTo>
                <a:lnTo>
                  <a:pt x="401073" y="109656"/>
                </a:lnTo>
                <a:lnTo>
                  <a:pt x="396690" y="129116"/>
                </a:lnTo>
                <a:lnTo>
                  <a:pt x="387979" y="175094"/>
                </a:lnTo>
                <a:lnTo>
                  <a:pt x="384542" y="193197"/>
                </a:lnTo>
                <a:lnTo>
                  <a:pt x="381110" y="211305"/>
                </a:lnTo>
                <a:lnTo>
                  <a:pt x="377677" y="229416"/>
                </a:lnTo>
                <a:lnTo>
                  <a:pt x="374241" y="247531"/>
                </a:lnTo>
                <a:lnTo>
                  <a:pt x="369293" y="273637"/>
                </a:lnTo>
                <a:lnTo>
                  <a:pt x="364344" y="299746"/>
                </a:lnTo>
                <a:lnTo>
                  <a:pt x="359394" y="325856"/>
                </a:lnTo>
                <a:lnTo>
                  <a:pt x="354440" y="351968"/>
                </a:lnTo>
                <a:lnTo>
                  <a:pt x="350487" y="380163"/>
                </a:lnTo>
                <a:lnTo>
                  <a:pt x="345059" y="423486"/>
                </a:lnTo>
                <a:lnTo>
                  <a:pt x="321190" y="466675"/>
                </a:lnTo>
                <a:lnTo>
                  <a:pt x="279482" y="483312"/>
                </a:lnTo>
                <a:lnTo>
                  <a:pt x="264141" y="482213"/>
                </a:lnTo>
                <a:lnTo>
                  <a:pt x="225477" y="472149"/>
                </a:lnTo>
                <a:lnTo>
                  <a:pt x="165996" y="445305"/>
                </a:lnTo>
                <a:lnTo>
                  <a:pt x="146247" y="436362"/>
                </a:lnTo>
                <a:lnTo>
                  <a:pt x="112165" y="417819"/>
                </a:lnTo>
                <a:lnTo>
                  <a:pt x="79492" y="389649"/>
                </a:lnTo>
                <a:lnTo>
                  <a:pt x="75088" y="384773"/>
                </a:lnTo>
                <a:lnTo>
                  <a:pt x="65570" y="374489"/>
                </a:lnTo>
                <a:lnTo>
                  <a:pt x="36481" y="336607"/>
                </a:lnTo>
                <a:lnTo>
                  <a:pt x="12693" y="295142"/>
                </a:lnTo>
                <a:lnTo>
                  <a:pt x="0" y="246844"/>
                </a:lnTo>
                <a:lnTo>
                  <a:pt x="511" y="232298"/>
                </a:lnTo>
                <a:lnTo>
                  <a:pt x="19714" y="193453"/>
                </a:lnTo>
                <a:lnTo>
                  <a:pt x="74372" y="154906"/>
                </a:lnTo>
                <a:lnTo>
                  <a:pt x="120125" y="129933"/>
                </a:lnTo>
                <a:lnTo>
                  <a:pt x="143777" y="118059"/>
                </a:lnTo>
                <a:lnTo>
                  <a:pt x="175867" y="101843"/>
                </a:lnTo>
                <a:lnTo>
                  <a:pt x="209758" y="84339"/>
                </a:lnTo>
                <a:lnTo>
                  <a:pt x="278332" y="51020"/>
                </a:lnTo>
                <a:lnTo>
                  <a:pt x="301134" y="40674"/>
                </a:lnTo>
                <a:lnTo>
                  <a:pt x="311633" y="35794"/>
                </a:lnTo>
                <a:lnTo>
                  <a:pt x="319792" y="30564"/>
                </a:lnTo>
                <a:lnTo>
                  <a:pt x="335640" y="18688"/>
                </a:lnTo>
                <a:lnTo>
                  <a:pt x="349692" y="8669"/>
                </a:lnTo>
                <a:lnTo>
                  <a:pt x="363633" y="1957"/>
                </a:lnTo>
                <a:lnTo>
                  <a:pt x="379152" y="0"/>
                </a:lnTo>
                <a:lnTo>
                  <a:pt x="383872" y="513"/>
                </a:lnTo>
                <a:lnTo>
                  <a:pt x="392536" y="2579"/>
                </a:lnTo>
                <a:lnTo>
                  <a:pt x="402414" y="7290"/>
                </a:lnTo>
                <a:lnTo>
                  <a:pt x="410774" y="15737"/>
                </a:lnTo>
                <a:close/>
              </a:path>
            </a:pathLst>
          </a:custGeom>
          <a:noFill/>
          <a:ln w="29674">
            <a:solidFill>
              <a:srgbClr val="A8954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" name="bg object 19"/>
          <p:cNvSpPr/>
          <p:nvPr/>
        </p:nvSpPr>
        <p:spPr>
          <a:xfrm>
            <a:off x="16813800" y="711720"/>
            <a:ext cx="516240" cy="403200"/>
          </a:xfrm>
          <a:custGeom>
            <a:avLst/>
            <a:gdLst>
              <a:gd name="textAreaLeft" fmla="*/ 0 w 516240"/>
              <a:gd name="textAreaRight" fmla="*/ 517680 w 516240"/>
              <a:gd name="textAreaTop" fmla="*/ 0 h 403200"/>
              <a:gd name="textAreaBottom" fmla="*/ 404640 h 403200"/>
            </a:gdLst>
            <a:ahLst/>
            <a:cxnLst/>
            <a:rect l="textAreaLeft" t="textAreaTop" r="textAreaRight" b="textAreaBottom"/>
            <a:pathLst>
              <a:path w="517525" h="404494">
                <a:moveTo>
                  <a:pt x="1535" y="336294"/>
                </a:moveTo>
                <a:lnTo>
                  <a:pt x="7465" y="315617"/>
                </a:lnTo>
                <a:lnTo>
                  <a:pt x="13394" y="294939"/>
                </a:lnTo>
                <a:lnTo>
                  <a:pt x="19323" y="274262"/>
                </a:lnTo>
                <a:lnTo>
                  <a:pt x="25252" y="253585"/>
                </a:lnTo>
                <a:lnTo>
                  <a:pt x="36651" y="213832"/>
                </a:lnTo>
                <a:lnTo>
                  <a:pt x="42504" y="193418"/>
                </a:lnTo>
                <a:lnTo>
                  <a:pt x="44661" y="185897"/>
                </a:lnTo>
                <a:lnTo>
                  <a:pt x="44969" y="184822"/>
                </a:lnTo>
                <a:lnTo>
                  <a:pt x="53619" y="152807"/>
                </a:lnTo>
                <a:lnTo>
                  <a:pt x="59829" y="129515"/>
                </a:lnTo>
                <a:lnTo>
                  <a:pt x="65462" y="109977"/>
                </a:lnTo>
                <a:lnTo>
                  <a:pt x="79385" y="69857"/>
                </a:lnTo>
                <a:lnTo>
                  <a:pt x="98412" y="34084"/>
                </a:lnTo>
                <a:lnTo>
                  <a:pt x="137504" y="8580"/>
                </a:lnTo>
                <a:lnTo>
                  <a:pt x="180435" y="0"/>
                </a:lnTo>
                <a:lnTo>
                  <a:pt x="195049" y="1074"/>
                </a:lnTo>
                <a:lnTo>
                  <a:pt x="219207" y="4512"/>
                </a:lnTo>
                <a:lnTo>
                  <a:pt x="259852" y="10566"/>
                </a:lnTo>
                <a:lnTo>
                  <a:pt x="270239" y="12066"/>
                </a:lnTo>
                <a:lnTo>
                  <a:pt x="288538" y="14668"/>
                </a:lnTo>
                <a:lnTo>
                  <a:pt x="312659" y="18020"/>
                </a:lnTo>
                <a:lnTo>
                  <a:pt x="340509" y="21770"/>
                </a:lnTo>
                <a:lnTo>
                  <a:pt x="355627" y="23750"/>
                </a:lnTo>
                <a:lnTo>
                  <a:pt x="371912" y="25919"/>
                </a:lnTo>
                <a:lnTo>
                  <a:pt x="410444" y="31466"/>
                </a:lnTo>
                <a:lnTo>
                  <a:pt x="460665" y="40496"/>
                </a:lnTo>
                <a:lnTo>
                  <a:pt x="501563" y="77729"/>
                </a:lnTo>
                <a:lnTo>
                  <a:pt x="514633" y="118638"/>
                </a:lnTo>
                <a:lnTo>
                  <a:pt x="517124" y="155774"/>
                </a:lnTo>
                <a:lnTo>
                  <a:pt x="513771" y="181325"/>
                </a:lnTo>
                <a:lnTo>
                  <a:pt x="499557" y="220917"/>
                </a:lnTo>
                <a:lnTo>
                  <a:pt x="472207" y="257835"/>
                </a:lnTo>
                <a:lnTo>
                  <a:pt x="440587" y="281138"/>
                </a:lnTo>
                <a:lnTo>
                  <a:pt x="396267" y="297541"/>
                </a:lnTo>
                <a:lnTo>
                  <a:pt x="355675" y="310669"/>
                </a:lnTo>
                <a:lnTo>
                  <a:pt x="297553" y="328314"/>
                </a:lnTo>
                <a:lnTo>
                  <a:pt x="273223" y="335527"/>
                </a:lnTo>
                <a:lnTo>
                  <a:pt x="265391" y="337959"/>
                </a:lnTo>
                <a:lnTo>
                  <a:pt x="239457" y="346469"/>
                </a:lnTo>
                <a:lnTo>
                  <a:pt x="219653" y="353408"/>
                </a:lnTo>
                <a:lnTo>
                  <a:pt x="200083" y="360313"/>
                </a:lnTo>
                <a:lnTo>
                  <a:pt x="174850" y="368723"/>
                </a:lnTo>
                <a:lnTo>
                  <a:pt x="150272" y="377209"/>
                </a:lnTo>
                <a:lnTo>
                  <a:pt x="135953" y="383222"/>
                </a:lnTo>
                <a:lnTo>
                  <a:pt x="125572" y="388336"/>
                </a:lnTo>
                <a:lnTo>
                  <a:pt x="112810" y="394125"/>
                </a:lnTo>
                <a:lnTo>
                  <a:pt x="66057" y="403297"/>
                </a:lnTo>
                <a:lnTo>
                  <a:pt x="43156" y="404458"/>
                </a:lnTo>
                <a:lnTo>
                  <a:pt x="30504" y="402053"/>
                </a:lnTo>
                <a:lnTo>
                  <a:pt x="18488" y="395811"/>
                </a:lnTo>
                <a:lnTo>
                  <a:pt x="8515" y="384805"/>
                </a:lnTo>
                <a:lnTo>
                  <a:pt x="2339" y="370533"/>
                </a:lnTo>
                <a:lnTo>
                  <a:pt x="0" y="354021"/>
                </a:lnTo>
                <a:lnTo>
                  <a:pt x="1535" y="336294"/>
                </a:lnTo>
                <a:close/>
              </a:path>
            </a:pathLst>
          </a:custGeom>
          <a:noFill/>
          <a:ln w="29674">
            <a:solidFill>
              <a:srgbClr val="3C87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6" name="bg object 20"/>
          <p:cNvSpPr/>
          <p:nvPr/>
        </p:nvSpPr>
        <p:spPr>
          <a:xfrm>
            <a:off x="16531200" y="729720"/>
            <a:ext cx="394200" cy="483840"/>
          </a:xfrm>
          <a:custGeom>
            <a:avLst/>
            <a:gdLst>
              <a:gd name="textAreaLeft" fmla="*/ 0 w 394200"/>
              <a:gd name="textAreaRight" fmla="*/ 395640 w 394200"/>
              <a:gd name="textAreaTop" fmla="*/ 0 h 483840"/>
              <a:gd name="textAreaBottom" fmla="*/ 485280 h 483840"/>
            </a:gdLst>
            <a:ahLst/>
            <a:cxnLst/>
            <a:rect l="textAreaLeft" t="textAreaTop" r="textAreaRight" b="textAreaBottom"/>
            <a:pathLst>
              <a:path w="395605" h="485140">
                <a:moveTo>
                  <a:pt x="350167" y="484695"/>
                </a:moveTo>
                <a:lnTo>
                  <a:pt x="301420" y="453370"/>
                </a:lnTo>
                <a:lnTo>
                  <a:pt x="286950" y="441538"/>
                </a:lnTo>
                <a:lnTo>
                  <a:pt x="273268" y="429916"/>
                </a:lnTo>
                <a:lnTo>
                  <a:pt x="258505" y="416498"/>
                </a:lnTo>
                <a:lnTo>
                  <a:pt x="222820" y="386227"/>
                </a:lnTo>
                <a:lnTo>
                  <a:pt x="208763" y="374310"/>
                </a:lnTo>
                <a:lnTo>
                  <a:pt x="194706" y="362389"/>
                </a:lnTo>
                <a:lnTo>
                  <a:pt x="180648" y="350465"/>
                </a:lnTo>
                <a:lnTo>
                  <a:pt x="166591" y="338543"/>
                </a:lnTo>
                <a:lnTo>
                  <a:pt x="146322" y="321352"/>
                </a:lnTo>
                <a:lnTo>
                  <a:pt x="126055" y="304161"/>
                </a:lnTo>
                <a:lnTo>
                  <a:pt x="105789" y="286971"/>
                </a:lnTo>
                <a:lnTo>
                  <a:pt x="85526" y="269780"/>
                </a:lnTo>
                <a:lnTo>
                  <a:pt x="62951" y="252428"/>
                </a:lnTo>
                <a:lnTo>
                  <a:pt x="27952" y="226326"/>
                </a:lnTo>
                <a:lnTo>
                  <a:pt x="2168" y="184246"/>
                </a:lnTo>
                <a:lnTo>
                  <a:pt x="0" y="169993"/>
                </a:lnTo>
                <a:lnTo>
                  <a:pt x="2226" y="153952"/>
                </a:lnTo>
                <a:lnTo>
                  <a:pt x="26459" y="115073"/>
                </a:lnTo>
                <a:lnTo>
                  <a:pt x="63982" y="84052"/>
                </a:lnTo>
                <a:lnTo>
                  <a:pt x="97337" y="59818"/>
                </a:lnTo>
                <a:lnTo>
                  <a:pt x="114862" y="47052"/>
                </a:lnTo>
                <a:lnTo>
                  <a:pt x="147807" y="26563"/>
                </a:lnTo>
                <a:lnTo>
                  <a:pt x="188430" y="12048"/>
                </a:lnTo>
                <a:lnTo>
                  <a:pt x="194842" y="10626"/>
                </a:lnTo>
                <a:lnTo>
                  <a:pt x="208484" y="7418"/>
                </a:lnTo>
                <a:lnTo>
                  <a:pt x="219384" y="4639"/>
                </a:lnTo>
                <a:lnTo>
                  <a:pt x="233251" y="2398"/>
                </a:lnTo>
                <a:lnTo>
                  <a:pt x="255793" y="804"/>
                </a:lnTo>
                <a:lnTo>
                  <a:pt x="284320" y="0"/>
                </a:lnTo>
                <a:lnTo>
                  <a:pt x="303590" y="579"/>
                </a:lnTo>
                <a:lnTo>
                  <a:pt x="351867" y="13380"/>
                </a:lnTo>
                <a:lnTo>
                  <a:pt x="383616" y="43623"/>
                </a:lnTo>
                <a:lnTo>
                  <a:pt x="393747" y="94351"/>
                </a:lnTo>
                <a:lnTo>
                  <a:pt x="395147" y="149929"/>
                </a:lnTo>
                <a:lnTo>
                  <a:pt x="394265" y="175547"/>
                </a:lnTo>
                <a:lnTo>
                  <a:pt x="392919" y="201981"/>
                </a:lnTo>
                <a:lnTo>
                  <a:pt x="391189" y="237896"/>
                </a:lnTo>
                <a:lnTo>
                  <a:pt x="389690" y="276011"/>
                </a:lnTo>
                <a:lnTo>
                  <a:pt x="384834" y="352092"/>
                </a:lnTo>
                <a:lnTo>
                  <a:pt x="382582" y="377028"/>
                </a:lnTo>
                <a:lnTo>
                  <a:pt x="381646" y="388568"/>
                </a:lnTo>
                <a:lnTo>
                  <a:pt x="382166" y="398248"/>
                </a:lnTo>
                <a:lnTo>
                  <a:pt x="384678" y="417886"/>
                </a:lnTo>
                <a:lnTo>
                  <a:pt x="386456" y="435051"/>
                </a:lnTo>
                <a:lnTo>
                  <a:pt x="370610" y="475326"/>
                </a:lnTo>
                <a:lnTo>
                  <a:pt x="361639" y="481592"/>
                </a:lnTo>
                <a:lnTo>
                  <a:pt x="350167" y="484695"/>
                </a:lnTo>
                <a:close/>
              </a:path>
            </a:pathLst>
          </a:custGeom>
          <a:noFill/>
          <a:ln w="29674">
            <a:solidFill>
              <a:srgbClr val="3C87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7" name="bg object 21"/>
          <p:cNvSpPr/>
          <p:nvPr/>
        </p:nvSpPr>
        <p:spPr>
          <a:xfrm>
            <a:off x="16960320" y="1169280"/>
            <a:ext cx="391680" cy="579600"/>
          </a:xfrm>
          <a:custGeom>
            <a:avLst/>
            <a:gdLst>
              <a:gd name="textAreaLeft" fmla="*/ 0 w 391680"/>
              <a:gd name="textAreaRight" fmla="*/ 393120 w 391680"/>
              <a:gd name="textAreaTop" fmla="*/ 0 h 579600"/>
              <a:gd name="textAreaBottom" fmla="*/ 581040 h 579600"/>
            </a:gdLst>
            <a:ahLst/>
            <a:cxnLst/>
            <a:rect l="textAreaLeft" t="textAreaTop" r="textAreaRight" b="textAreaBottom"/>
            <a:pathLst>
              <a:path w="393065" h="581025">
                <a:moveTo>
                  <a:pt x="181114" y="19230"/>
                </a:moveTo>
                <a:lnTo>
                  <a:pt x="195706" y="35037"/>
                </a:lnTo>
                <a:lnTo>
                  <a:pt x="210297" y="50842"/>
                </a:lnTo>
                <a:lnTo>
                  <a:pt x="224888" y="66646"/>
                </a:lnTo>
                <a:lnTo>
                  <a:pt x="239479" y="82453"/>
                </a:lnTo>
                <a:lnTo>
                  <a:pt x="288001" y="135007"/>
                </a:lnTo>
                <a:lnTo>
                  <a:pt x="310868" y="159028"/>
                </a:lnTo>
                <a:lnTo>
                  <a:pt x="327548" y="176433"/>
                </a:lnTo>
                <a:lnTo>
                  <a:pt x="341321" y="191395"/>
                </a:lnTo>
                <a:lnTo>
                  <a:pt x="368375" y="224125"/>
                </a:lnTo>
                <a:lnTo>
                  <a:pt x="389066" y="258961"/>
                </a:lnTo>
                <a:lnTo>
                  <a:pt x="392622" y="283592"/>
                </a:lnTo>
                <a:lnTo>
                  <a:pt x="390561" y="305617"/>
                </a:lnTo>
                <a:lnTo>
                  <a:pt x="375598" y="346756"/>
                </a:lnTo>
                <a:lnTo>
                  <a:pt x="351605" y="377551"/>
                </a:lnTo>
                <a:lnTo>
                  <a:pt x="325319" y="409145"/>
                </a:lnTo>
                <a:lnTo>
                  <a:pt x="318646" y="417238"/>
                </a:lnTo>
                <a:lnTo>
                  <a:pt x="306919" y="431526"/>
                </a:lnTo>
                <a:lnTo>
                  <a:pt x="291529" y="450400"/>
                </a:lnTo>
                <a:lnTo>
                  <a:pt x="273866" y="472253"/>
                </a:lnTo>
                <a:lnTo>
                  <a:pt x="264320" y="484144"/>
                </a:lnTo>
                <a:lnTo>
                  <a:pt x="254009" y="496931"/>
                </a:lnTo>
                <a:lnTo>
                  <a:pt x="229260" y="526974"/>
                </a:lnTo>
                <a:lnTo>
                  <a:pt x="195461" y="565200"/>
                </a:lnTo>
                <a:lnTo>
                  <a:pt x="142405" y="580819"/>
                </a:lnTo>
                <a:lnTo>
                  <a:pt x="124453" y="577752"/>
                </a:lnTo>
                <a:lnTo>
                  <a:pt x="86057" y="564378"/>
                </a:lnTo>
                <a:lnTo>
                  <a:pt x="47537" y="537445"/>
                </a:lnTo>
                <a:lnTo>
                  <a:pt x="21076" y="504745"/>
                </a:lnTo>
                <a:lnTo>
                  <a:pt x="3735" y="462198"/>
                </a:lnTo>
                <a:lnTo>
                  <a:pt x="0" y="429081"/>
                </a:lnTo>
                <a:lnTo>
                  <a:pt x="240" y="423078"/>
                </a:lnTo>
                <a:lnTo>
                  <a:pt x="9235" y="376685"/>
                </a:lnTo>
                <a:lnTo>
                  <a:pt x="19102" y="335176"/>
                </a:lnTo>
                <a:lnTo>
                  <a:pt x="34203" y="276342"/>
                </a:lnTo>
                <a:lnTo>
                  <a:pt x="40676" y="251810"/>
                </a:lnTo>
                <a:lnTo>
                  <a:pt x="42668" y="243862"/>
                </a:lnTo>
                <a:lnTo>
                  <a:pt x="48863" y="217269"/>
                </a:lnTo>
                <a:lnTo>
                  <a:pt x="53219" y="196738"/>
                </a:lnTo>
                <a:lnTo>
                  <a:pt x="57483" y="176426"/>
                </a:lnTo>
                <a:lnTo>
                  <a:pt x="63401" y="150493"/>
                </a:lnTo>
                <a:lnTo>
                  <a:pt x="68908" y="125091"/>
                </a:lnTo>
                <a:lnTo>
                  <a:pt x="71204" y="109732"/>
                </a:lnTo>
                <a:lnTo>
                  <a:pt x="72224" y="98203"/>
                </a:lnTo>
                <a:lnTo>
                  <a:pt x="73903" y="84286"/>
                </a:lnTo>
                <a:lnTo>
                  <a:pt x="90342" y="39575"/>
                </a:lnTo>
                <a:lnTo>
                  <a:pt x="121451" y="2812"/>
                </a:lnTo>
                <a:lnTo>
                  <a:pt x="136036" y="0"/>
                </a:lnTo>
                <a:lnTo>
                  <a:pt x="151440" y="2131"/>
                </a:lnTo>
                <a:lnTo>
                  <a:pt x="166765" y="8707"/>
                </a:lnTo>
                <a:lnTo>
                  <a:pt x="181114" y="19230"/>
                </a:lnTo>
                <a:close/>
              </a:path>
            </a:pathLst>
          </a:custGeom>
          <a:noFill/>
          <a:ln w="29674">
            <a:solidFill>
              <a:srgbClr val="7F446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8" name="bg object 22"/>
          <p:cNvSpPr/>
          <p:nvPr/>
        </p:nvSpPr>
        <p:spPr>
          <a:xfrm>
            <a:off x="16961760" y="1014120"/>
            <a:ext cx="499680" cy="400680"/>
          </a:xfrm>
          <a:custGeom>
            <a:avLst/>
            <a:gdLst>
              <a:gd name="textAreaLeft" fmla="*/ 0 w 499680"/>
              <a:gd name="textAreaRight" fmla="*/ 501120 w 499680"/>
              <a:gd name="textAreaTop" fmla="*/ 0 h 400680"/>
              <a:gd name="textAreaBottom" fmla="*/ 402120 h 400680"/>
            </a:gdLst>
            <a:ahLst/>
            <a:cxnLst/>
            <a:rect l="textAreaLeft" t="textAreaTop" r="textAreaRight" b="textAreaBottom"/>
            <a:pathLst>
              <a:path w="501015" h="401955">
                <a:moveTo>
                  <a:pt x="3307" y="144215"/>
                </a:moveTo>
                <a:lnTo>
                  <a:pt x="55395" y="118822"/>
                </a:lnTo>
                <a:lnTo>
                  <a:pt x="73021" y="112603"/>
                </a:lnTo>
                <a:lnTo>
                  <a:pt x="90056" y="106950"/>
                </a:lnTo>
                <a:lnTo>
                  <a:pt x="109189" y="101305"/>
                </a:lnTo>
                <a:lnTo>
                  <a:pt x="109887" y="101074"/>
                </a:lnTo>
                <a:lnTo>
                  <a:pt x="114742" y="99457"/>
                </a:lnTo>
                <a:lnTo>
                  <a:pt x="127920" y="95068"/>
                </a:lnTo>
                <a:lnTo>
                  <a:pt x="153585" y="86520"/>
                </a:lnTo>
                <a:lnTo>
                  <a:pt x="171074" y="80701"/>
                </a:lnTo>
                <a:lnTo>
                  <a:pt x="188563" y="74881"/>
                </a:lnTo>
                <a:lnTo>
                  <a:pt x="206052" y="69058"/>
                </a:lnTo>
                <a:lnTo>
                  <a:pt x="223541" y="63233"/>
                </a:lnTo>
                <a:lnTo>
                  <a:pt x="248758" y="54844"/>
                </a:lnTo>
                <a:lnTo>
                  <a:pt x="299191" y="38058"/>
                </a:lnTo>
                <a:lnTo>
                  <a:pt x="350954" y="19386"/>
                </a:lnTo>
                <a:lnTo>
                  <a:pt x="371941" y="10002"/>
                </a:lnTo>
                <a:lnTo>
                  <a:pt x="391439" y="3032"/>
                </a:lnTo>
                <a:lnTo>
                  <a:pt x="413515" y="0"/>
                </a:lnTo>
                <a:lnTo>
                  <a:pt x="429156" y="657"/>
                </a:lnTo>
                <a:lnTo>
                  <a:pt x="440787" y="2853"/>
                </a:lnTo>
                <a:lnTo>
                  <a:pt x="475629" y="31173"/>
                </a:lnTo>
                <a:lnTo>
                  <a:pt x="490207" y="70036"/>
                </a:lnTo>
                <a:lnTo>
                  <a:pt x="497701" y="148801"/>
                </a:lnTo>
                <a:lnTo>
                  <a:pt x="499508" y="170407"/>
                </a:lnTo>
                <a:lnTo>
                  <a:pt x="500529" y="185667"/>
                </a:lnTo>
                <a:lnTo>
                  <a:pt x="500688" y="197593"/>
                </a:lnTo>
                <a:lnTo>
                  <a:pt x="499910" y="209197"/>
                </a:lnTo>
                <a:lnTo>
                  <a:pt x="497401" y="226629"/>
                </a:lnTo>
                <a:lnTo>
                  <a:pt x="494244" y="240914"/>
                </a:lnTo>
                <a:lnTo>
                  <a:pt x="491218" y="251460"/>
                </a:lnTo>
                <a:lnTo>
                  <a:pt x="489104" y="257678"/>
                </a:lnTo>
                <a:lnTo>
                  <a:pt x="484756" y="270999"/>
                </a:lnTo>
                <a:lnTo>
                  <a:pt x="465838" y="314859"/>
                </a:lnTo>
                <a:lnTo>
                  <a:pt x="441212" y="355825"/>
                </a:lnTo>
                <a:lnTo>
                  <a:pt x="405207" y="390431"/>
                </a:lnTo>
                <a:lnTo>
                  <a:pt x="362867" y="401862"/>
                </a:lnTo>
                <a:lnTo>
                  <a:pt x="348972" y="399214"/>
                </a:lnTo>
                <a:lnTo>
                  <a:pt x="288689" y="370247"/>
                </a:lnTo>
                <a:lnTo>
                  <a:pt x="244594" y="342452"/>
                </a:lnTo>
                <a:lnTo>
                  <a:pt x="222704" y="327581"/>
                </a:lnTo>
                <a:lnTo>
                  <a:pt x="192912" y="307448"/>
                </a:lnTo>
                <a:lnTo>
                  <a:pt x="161122" y="286368"/>
                </a:lnTo>
                <a:lnTo>
                  <a:pt x="98625" y="242705"/>
                </a:lnTo>
                <a:lnTo>
                  <a:pt x="78483" y="227832"/>
                </a:lnTo>
                <a:lnTo>
                  <a:pt x="69107" y="221041"/>
                </a:lnTo>
                <a:lnTo>
                  <a:pt x="60562" y="216464"/>
                </a:lnTo>
                <a:lnTo>
                  <a:pt x="42476" y="208405"/>
                </a:lnTo>
                <a:lnTo>
                  <a:pt x="26884" y="201009"/>
                </a:lnTo>
                <a:lnTo>
                  <a:pt x="695" y="166549"/>
                </a:lnTo>
                <a:lnTo>
                  <a:pt x="0" y="155629"/>
                </a:lnTo>
                <a:lnTo>
                  <a:pt x="3307" y="144215"/>
                </a:lnTo>
                <a:close/>
              </a:path>
            </a:pathLst>
          </a:custGeom>
          <a:noFill/>
          <a:ln w="29674">
            <a:solidFill>
              <a:srgbClr val="7F446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507680" y="3506040"/>
            <a:ext cx="17087040" cy="991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es-ES" sz="65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s-ES" sz="65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Pulse para editar el formato del texto de título</a:t>
            </a:r>
            <a:endParaRPr lang="es-ES" sz="65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ftr" idx="1"/>
          </p:nvPr>
        </p:nvSpPr>
        <p:spPr>
          <a:xfrm>
            <a:off x="667800" y="10282320"/>
            <a:ext cx="8450280" cy="462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marL="12600" indent="0">
              <a:lnSpc>
                <a:spcPts val="3291"/>
              </a:lnSpc>
              <a:buNone/>
              <a:tabLst>
                <a:tab pos="0" algn="l"/>
              </a:tabLst>
              <a:defRPr lang="es-ES" sz="2850" b="0" i="1" u="none" strike="noStrike">
                <a:solidFill>
                  <a:srgbClr val="C11718"/>
                </a:solidFill>
                <a:effectLst/>
                <a:uFillTx/>
                <a:latin typeface="Lucida Sans"/>
              </a:defRPr>
            </a:lvl1pPr>
          </a:lstStyle>
          <a:p>
            <a:pPr marL="12600" indent="0">
              <a:lnSpc>
                <a:spcPts val="3291"/>
              </a:lnSpc>
              <a:buNone/>
              <a:tabLst>
                <a:tab pos="0" algn="l"/>
              </a:tabLst>
            </a:pPr>
            <a:r>
              <a:rPr lang="es-ES" sz="2850" b="0" i="1" u="none" strike="noStrike">
                <a:solidFill>
                  <a:srgbClr val="C11718"/>
                </a:solidFill>
                <a:effectLst/>
                <a:uFillTx/>
                <a:latin typeface="Lucida Sans"/>
              </a:rPr>
              <a:t>&lt;pie de página&gt;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dt" idx="2"/>
          </p:nvPr>
        </p:nvSpPr>
        <p:spPr>
          <a:xfrm>
            <a:off x="1005120" y="10517760"/>
            <a:ext cx="4622400" cy="564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es-ES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s-ES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&lt;fecha/hora&gt;</a:t>
            </a:r>
            <a:endParaRPr lang="es-ES" sz="1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sldNum" idx="3"/>
          </p:nvPr>
        </p:nvSpPr>
        <p:spPr>
          <a:xfrm>
            <a:off x="14474880" y="10517760"/>
            <a:ext cx="4622400" cy="564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es-E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E9976F07-01A5-4C93-93F1-6B56C44B8EB3}" type="slidenum">
              <a:rPr lang="es-E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lang="es-ES" sz="1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g object 16"/>
          <p:cNvPicPr/>
          <p:nvPr/>
        </p:nvPicPr>
        <p:blipFill>
          <a:blip r:embed="rId2"/>
          <a:stretch/>
        </p:blipFill>
        <p:spPr>
          <a:xfrm>
            <a:off x="-169200" y="-169200"/>
            <a:ext cx="9823680" cy="11645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" name="bg object 17"/>
          <p:cNvSpPr/>
          <p:nvPr/>
        </p:nvSpPr>
        <p:spPr>
          <a:xfrm>
            <a:off x="16364520" y="1022400"/>
            <a:ext cx="528120" cy="441000"/>
          </a:xfrm>
          <a:custGeom>
            <a:avLst/>
            <a:gdLst>
              <a:gd name="textAreaLeft" fmla="*/ 0 w 528120"/>
              <a:gd name="textAreaRight" fmla="*/ 529560 w 528120"/>
              <a:gd name="textAreaTop" fmla="*/ 0 h 441000"/>
              <a:gd name="textAreaBottom" fmla="*/ 442440 h 441000"/>
            </a:gdLst>
            <a:ahLst/>
            <a:cxnLst/>
            <a:rect l="textAreaLeft" t="textAreaTop" r="textAreaRight" b="textAreaBottom"/>
            <a:pathLst>
              <a:path w="529590" h="442594">
                <a:moveTo>
                  <a:pt x="485974" y="376225"/>
                </a:moveTo>
                <a:lnTo>
                  <a:pt x="465061" y="381273"/>
                </a:lnTo>
                <a:lnTo>
                  <a:pt x="444150" y="386319"/>
                </a:lnTo>
                <a:lnTo>
                  <a:pt x="423240" y="391365"/>
                </a:lnTo>
                <a:lnTo>
                  <a:pt x="402333" y="396413"/>
                </a:lnTo>
                <a:lnTo>
                  <a:pt x="362132" y="406117"/>
                </a:lnTo>
                <a:lnTo>
                  <a:pt x="341488" y="411100"/>
                </a:lnTo>
                <a:lnTo>
                  <a:pt x="333882" y="412935"/>
                </a:lnTo>
                <a:lnTo>
                  <a:pt x="332796" y="413198"/>
                </a:lnTo>
                <a:lnTo>
                  <a:pt x="300680" y="421472"/>
                </a:lnTo>
                <a:lnTo>
                  <a:pt x="257585" y="432304"/>
                </a:lnTo>
                <a:lnTo>
                  <a:pt x="215818" y="439994"/>
                </a:lnTo>
                <a:lnTo>
                  <a:pt x="186748" y="442589"/>
                </a:lnTo>
                <a:lnTo>
                  <a:pt x="175324" y="441103"/>
                </a:lnTo>
                <a:lnTo>
                  <a:pt x="133844" y="419682"/>
                </a:lnTo>
                <a:lnTo>
                  <a:pt x="105198" y="386579"/>
                </a:lnTo>
                <a:lnTo>
                  <a:pt x="89989" y="350630"/>
                </a:lnTo>
                <a:lnTo>
                  <a:pt x="75191" y="312290"/>
                </a:lnTo>
                <a:lnTo>
                  <a:pt x="71377" y="302515"/>
                </a:lnTo>
                <a:lnTo>
                  <a:pt x="64614" y="285313"/>
                </a:lnTo>
                <a:lnTo>
                  <a:pt x="55626" y="262678"/>
                </a:lnTo>
                <a:lnTo>
                  <a:pt x="45139" y="236606"/>
                </a:lnTo>
                <a:lnTo>
                  <a:pt x="39399" y="222478"/>
                </a:lnTo>
                <a:lnTo>
                  <a:pt x="33250" y="207244"/>
                </a:lnTo>
                <a:lnTo>
                  <a:pt x="19067" y="170996"/>
                </a:lnTo>
                <a:lnTo>
                  <a:pt x="2136" y="122861"/>
                </a:lnTo>
                <a:lnTo>
                  <a:pt x="0" y="106610"/>
                </a:lnTo>
                <a:lnTo>
                  <a:pt x="4945" y="86163"/>
                </a:lnTo>
                <a:lnTo>
                  <a:pt x="36784" y="43460"/>
                </a:lnTo>
                <a:lnTo>
                  <a:pt x="74539" y="16864"/>
                </a:lnTo>
                <a:lnTo>
                  <a:pt x="120820" y="1897"/>
                </a:lnTo>
                <a:lnTo>
                  <a:pt x="139864" y="0"/>
                </a:lnTo>
                <a:lnTo>
                  <a:pt x="154275" y="118"/>
                </a:lnTo>
                <a:lnTo>
                  <a:pt x="200198" y="10698"/>
                </a:lnTo>
                <a:lnTo>
                  <a:pt x="239797" y="36350"/>
                </a:lnTo>
                <a:lnTo>
                  <a:pt x="274508" y="67498"/>
                </a:lnTo>
                <a:lnTo>
                  <a:pt x="308022" y="98862"/>
                </a:lnTo>
                <a:lnTo>
                  <a:pt x="345257" y="134533"/>
                </a:lnTo>
                <a:lnTo>
                  <a:pt x="351234" y="140297"/>
                </a:lnTo>
                <a:lnTo>
                  <a:pt x="357214" y="145907"/>
                </a:lnTo>
                <a:lnTo>
                  <a:pt x="377418" y="164270"/>
                </a:lnTo>
                <a:lnTo>
                  <a:pt x="393226" y="178074"/>
                </a:lnTo>
                <a:lnTo>
                  <a:pt x="408889" y="191689"/>
                </a:lnTo>
                <a:lnTo>
                  <a:pt x="428657" y="209487"/>
                </a:lnTo>
                <a:lnTo>
                  <a:pt x="448161" y="226672"/>
                </a:lnTo>
                <a:lnTo>
                  <a:pt x="460458" y="236157"/>
                </a:lnTo>
                <a:lnTo>
                  <a:pt x="470031" y="242660"/>
                </a:lnTo>
                <a:lnTo>
                  <a:pt x="481367" y="250899"/>
                </a:lnTo>
                <a:lnTo>
                  <a:pt x="512413" y="287044"/>
                </a:lnTo>
                <a:lnTo>
                  <a:pt x="529376" y="332111"/>
                </a:lnTo>
                <a:lnTo>
                  <a:pt x="524730" y="346218"/>
                </a:lnTo>
                <a:lnTo>
                  <a:pt x="515363" y="358633"/>
                </a:lnTo>
                <a:lnTo>
                  <a:pt x="502153" y="368815"/>
                </a:lnTo>
                <a:lnTo>
                  <a:pt x="485974" y="376225"/>
                </a:lnTo>
                <a:close/>
              </a:path>
            </a:pathLst>
          </a:custGeom>
          <a:noFill/>
          <a:ln w="29674">
            <a:solidFill>
              <a:srgbClr val="A8954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5" name="bg object 18"/>
          <p:cNvSpPr/>
          <p:nvPr/>
        </p:nvSpPr>
        <p:spPr>
          <a:xfrm>
            <a:off x="16551720" y="1243440"/>
            <a:ext cx="413280" cy="482400"/>
          </a:xfrm>
          <a:custGeom>
            <a:avLst/>
            <a:gdLst>
              <a:gd name="textAreaLeft" fmla="*/ 0 w 413280"/>
              <a:gd name="textAreaRight" fmla="*/ 414720 w 413280"/>
              <a:gd name="textAreaTop" fmla="*/ 0 h 482400"/>
              <a:gd name="textAreaBottom" fmla="*/ 483840 h 482400"/>
            </a:gdLst>
            <a:ahLst/>
            <a:cxnLst/>
            <a:rect l="textAreaLeft" t="textAreaTop" r="textAreaRight" b="textAreaBottom"/>
            <a:pathLst>
              <a:path w="414655" h="483869">
                <a:moveTo>
                  <a:pt x="410774" y="15737"/>
                </a:moveTo>
                <a:lnTo>
                  <a:pt x="413574" y="22292"/>
                </a:lnTo>
                <a:lnTo>
                  <a:pt x="414309" y="29872"/>
                </a:lnTo>
                <a:lnTo>
                  <a:pt x="413420" y="39389"/>
                </a:lnTo>
                <a:lnTo>
                  <a:pt x="411350" y="51757"/>
                </a:lnTo>
                <a:lnTo>
                  <a:pt x="407585" y="73591"/>
                </a:lnTo>
                <a:lnTo>
                  <a:pt x="404432" y="92019"/>
                </a:lnTo>
                <a:lnTo>
                  <a:pt x="401073" y="109656"/>
                </a:lnTo>
                <a:lnTo>
                  <a:pt x="396690" y="129116"/>
                </a:lnTo>
                <a:lnTo>
                  <a:pt x="387979" y="175094"/>
                </a:lnTo>
                <a:lnTo>
                  <a:pt x="384542" y="193197"/>
                </a:lnTo>
                <a:lnTo>
                  <a:pt x="381110" y="211305"/>
                </a:lnTo>
                <a:lnTo>
                  <a:pt x="377677" y="229416"/>
                </a:lnTo>
                <a:lnTo>
                  <a:pt x="374241" y="247531"/>
                </a:lnTo>
                <a:lnTo>
                  <a:pt x="369293" y="273637"/>
                </a:lnTo>
                <a:lnTo>
                  <a:pt x="364344" y="299746"/>
                </a:lnTo>
                <a:lnTo>
                  <a:pt x="359394" y="325856"/>
                </a:lnTo>
                <a:lnTo>
                  <a:pt x="354440" y="351968"/>
                </a:lnTo>
                <a:lnTo>
                  <a:pt x="350487" y="380163"/>
                </a:lnTo>
                <a:lnTo>
                  <a:pt x="345059" y="423486"/>
                </a:lnTo>
                <a:lnTo>
                  <a:pt x="321190" y="466675"/>
                </a:lnTo>
                <a:lnTo>
                  <a:pt x="279482" y="483312"/>
                </a:lnTo>
                <a:lnTo>
                  <a:pt x="264141" y="482213"/>
                </a:lnTo>
                <a:lnTo>
                  <a:pt x="225477" y="472149"/>
                </a:lnTo>
                <a:lnTo>
                  <a:pt x="165996" y="445305"/>
                </a:lnTo>
                <a:lnTo>
                  <a:pt x="146247" y="436362"/>
                </a:lnTo>
                <a:lnTo>
                  <a:pt x="112165" y="417819"/>
                </a:lnTo>
                <a:lnTo>
                  <a:pt x="79492" y="389649"/>
                </a:lnTo>
                <a:lnTo>
                  <a:pt x="75088" y="384773"/>
                </a:lnTo>
                <a:lnTo>
                  <a:pt x="65570" y="374489"/>
                </a:lnTo>
                <a:lnTo>
                  <a:pt x="36481" y="336607"/>
                </a:lnTo>
                <a:lnTo>
                  <a:pt x="12693" y="295142"/>
                </a:lnTo>
                <a:lnTo>
                  <a:pt x="0" y="246844"/>
                </a:lnTo>
                <a:lnTo>
                  <a:pt x="511" y="232298"/>
                </a:lnTo>
                <a:lnTo>
                  <a:pt x="19714" y="193453"/>
                </a:lnTo>
                <a:lnTo>
                  <a:pt x="74372" y="154906"/>
                </a:lnTo>
                <a:lnTo>
                  <a:pt x="120125" y="129933"/>
                </a:lnTo>
                <a:lnTo>
                  <a:pt x="143777" y="118059"/>
                </a:lnTo>
                <a:lnTo>
                  <a:pt x="175867" y="101843"/>
                </a:lnTo>
                <a:lnTo>
                  <a:pt x="209758" y="84339"/>
                </a:lnTo>
                <a:lnTo>
                  <a:pt x="278332" y="51020"/>
                </a:lnTo>
                <a:lnTo>
                  <a:pt x="301134" y="40674"/>
                </a:lnTo>
                <a:lnTo>
                  <a:pt x="311633" y="35794"/>
                </a:lnTo>
                <a:lnTo>
                  <a:pt x="319792" y="30564"/>
                </a:lnTo>
                <a:lnTo>
                  <a:pt x="335640" y="18688"/>
                </a:lnTo>
                <a:lnTo>
                  <a:pt x="349692" y="8669"/>
                </a:lnTo>
                <a:lnTo>
                  <a:pt x="363633" y="1957"/>
                </a:lnTo>
                <a:lnTo>
                  <a:pt x="379152" y="0"/>
                </a:lnTo>
                <a:lnTo>
                  <a:pt x="383872" y="513"/>
                </a:lnTo>
                <a:lnTo>
                  <a:pt x="392536" y="2579"/>
                </a:lnTo>
                <a:lnTo>
                  <a:pt x="402414" y="7290"/>
                </a:lnTo>
                <a:lnTo>
                  <a:pt x="410774" y="15737"/>
                </a:lnTo>
                <a:close/>
              </a:path>
            </a:pathLst>
          </a:custGeom>
          <a:noFill/>
          <a:ln w="29674">
            <a:solidFill>
              <a:srgbClr val="A8954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6" name="bg object 19"/>
          <p:cNvSpPr/>
          <p:nvPr/>
        </p:nvSpPr>
        <p:spPr>
          <a:xfrm>
            <a:off x="16813800" y="711720"/>
            <a:ext cx="516240" cy="403200"/>
          </a:xfrm>
          <a:custGeom>
            <a:avLst/>
            <a:gdLst>
              <a:gd name="textAreaLeft" fmla="*/ 0 w 516240"/>
              <a:gd name="textAreaRight" fmla="*/ 517680 w 516240"/>
              <a:gd name="textAreaTop" fmla="*/ 0 h 403200"/>
              <a:gd name="textAreaBottom" fmla="*/ 404640 h 403200"/>
            </a:gdLst>
            <a:ahLst/>
            <a:cxnLst/>
            <a:rect l="textAreaLeft" t="textAreaTop" r="textAreaRight" b="textAreaBottom"/>
            <a:pathLst>
              <a:path w="517525" h="404494">
                <a:moveTo>
                  <a:pt x="1535" y="336294"/>
                </a:moveTo>
                <a:lnTo>
                  <a:pt x="7465" y="315617"/>
                </a:lnTo>
                <a:lnTo>
                  <a:pt x="13394" y="294939"/>
                </a:lnTo>
                <a:lnTo>
                  <a:pt x="19323" y="274262"/>
                </a:lnTo>
                <a:lnTo>
                  <a:pt x="25252" y="253585"/>
                </a:lnTo>
                <a:lnTo>
                  <a:pt x="36651" y="213832"/>
                </a:lnTo>
                <a:lnTo>
                  <a:pt x="42504" y="193418"/>
                </a:lnTo>
                <a:lnTo>
                  <a:pt x="44661" y="185897"/>
                </a:lnTo>
                <a:lnTo>
                  <a:pt x="44969" y="184822"/>
                </a:lnTo>
                <a:lnTo>
                  <a:pt x="53619" y="152807"/>
                </a:lnTo>
                <a:lnTo>
                  <a:pt x="59829" y="129515"/>
                </a:lnTo>
                <a:lnTo>
                  <a:pt x="65462" y="109977"/>
                </a:lnTo>
                <a:lnTo>
                  <a:pt x="79385" y="69857"/>
                </a:lnTo>
                <a:lnTo>
                  <a:pt x="98412" y="34084"/>
                </a:lnTo>
                <a:lnTo>
                  <a:pt x="137504" y="8580"/>
                </a:lnTo>
                <a:lnTo>
                  <a:pt x="180435" y="0"/>
                </a:lnTo>
                <a:lnTo>
                  <a:pt x="195049" y="1074"/>
                </a:lnTo>
                <a:lnTo>
                  <a:pt x="219207" y="4512"/>
                </a:lnTo>
                <a:lnTo>
                  <a:pt x="259852" y="10566"/>
                </a:lnTo>
                <a:lnTo>
                  <a:pt x="270239" y="12066"/>
                </a:lnTo>
                <a:lnTo>
                  <a:pt x="288538" y="14668"/>
                </a:lnTo>
                <a:lnTo>
                  <a:pt x="312659" y="18020"/>
                </a:lnTo>
                <a:lnTo>
                  <a:pt x="340509" y="21770"/>
                </a:lnTo>
                <a:lnTo>
                  <a:pt x="355627" y="23750"/>
                </a:lnTo>
                <a:lnTo>
                  <a:pt x="371912" y="25919"/>
                </a:lnTo>
                <a:lnTo>
                  <a:pt x="410444" y="31466"/>
                </a:lnTo>
                <a:lnTo>
                  <a:pt x="460665" y="40496"/>
                </a:lnTo>
                <a:lnTo>
                  <a:pt x="501563" y="77729"/>
                </a:lnTo>
                <a:lnTo>
                  <a:pt x="514633" y="118638"/>
                </a:lnTo>
                <a:lnTo>
                  <a:pt x="517124" y="155774"/>
                </a:lnTo>
                <a:lnTo>
                  <a:pt x="513771" y="181325"/>
                </a:lnTo>
                <a:lnTo>
                  <a:pt x="499557" y="220917"/>
                </a:lnTo>
                <a:lnTo>
                  <a:pt x="472207" y="257835"/>
                </a:lnTo>
                <a:lnTo>
                  <a:pt x="440587" y="281138"/>
                </a:lnTo>
                <a:lnTo>
                  <a:pt x="396267" y="297541"/>
                </a:lnTo>
                <a:lnTo>
                  <a:pt x="355675" y="310669"/>
                </a:lnTo>
                <a:lnTo>
                  <a:pt x="297553" y="328314"/>
                </a:lnTo>
                <a:lnTo>
                  <a:pt x="273223" y="335527"/>
                </a:lnTo>
                <a:lnTo>
                  <a:pt x="265391" y="337959"/>
                </a:lnTo>
                <a:lnTo>
                  <a:pt x="239457" y="346469"/>
                </a:lnTo>
                <a:lnTo>
                  <a:pt x="219653" y="353408"/>
                </a:lnTo>
                <a:lnTo>
                  <a:pt x="200083" y="360313"/>
                </a:lnTo>
                <a:lnTo>
                  <a:pt x="174850" y="368723"/>
                </a:lnTo>
                <a:lnTo>
                  <a:pt x="150272" y="377209"/>
                </a:lnTo>
                <a:lnTo>
                  <a:pt x="135953" y="383222"/>
                </a:lnTo>
                <a:lnTo>
                  <a:pt x="125572" y="388336"/>
                </a:lnTo>
                <a:lnTo>
                  <a:pt x="112810" y="394125"/>
                </a:lnTo>
                <a:lnTo>
                  <a:pt x="66057" y="403297"/>
                </a:lnTo>
                <a:lnTo>
                  <a:pt x="43156" y="404458"/>
                </a:lnTo>
                <a:lnTo>
                  <a:pt x="30504" y="402053"/>
                </a:lnTo>
                <a:lnTo>
                  <a:pt x="18488" y="395811"/>
                </a:lnTo>
                <a:lnTo>
                  <a:pt x="8515" y="384805"/>
                </a:lnTo>
                <a:lnTo>
                  <a:pt x="2339" y="370533"/>
                </a:lnTo>
                <a:lnTo>
                  <a:pt x="0" y="354021"/>
                </a:lnTo>
                <a:lnTo>
                  <a:pt x="1535" y="336294"/>
                </a:lnTo>
                <a:close/>
              </a:path>
            </a:pathLst>
          </a:custGeom>
          <a:noFill/>
          <a:ln w="29674">
            <a:solidFill>
              <a:srgbClr val="3C87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7" name="bg object 20"/>
          <p:cNvSpPr/>
          <p:nvPr/>
        </p:nvSpPr>
        <p:spPr>
          <a:xfrm>
            <a:off x="16531200" y="729720"/>
            <a:ext cx="394200" cy="483840"/>
          </a:xfrm>
          <a:custGeom>
            <a:avLst/>
            <a:gdLst>
              <a:gd name="textAreaLeft" fmla="*/ 0 w 394200"/>
              <a:gd name="textAreaRight" fmla="*/ 395640 w 394200"/>
              <a:gd name="textAreaTop" fmla="*/ 0 h 483840"/>
              <a:gd name="textAreaBottom" fmla="*/ 485280 h 483840"/>
            </a:gdLst>
            <a:ahLst/>
            <a:cxnLst/>
            <a:rect l="textAreaLeft" t="textAreaTop" r="textAreaRight" b="textAreaBottom"/>
            <a:pathLst>
              <a:path w="395605" h="485140">
                <a:moveTo>
                  <a:pt x="350167" y="484695"/>
                </a:moveTo>
                <a:lnTo>
                  <a:pt x="301420" y="453370"/>
                </a:lnTo>
                <a:lnTo>
                  <a:pt x="286950" y="441538"/>
                </a:lnTo>
                <a:lnTo>
                  <a:pt x="273268" y="429916"/>
                </a:lnTo>
                <a:lnTo>
                  <a:pt x="258505" y="416498"/>
                </a:lnTo>
                <a:lnTo>
                  <a:pt x="222820" y="386227"/>
                </a:lnTo>
                <a:lnTo>
                  <a:pt x="208763" y="374310"/>
                </a:lnTo>
                <a:lnTo>
                  <a:pt x="194706" y="362389"/>
                </a:lnTo>
                <a:lnTo>
                  <a:pt x="180648" y="350465"/>
                </a:lnTo>
                <a:lnTo>
                  <a:pt x="166591" y="338543"/>
                </a:lnTo>
                <a:lnTo>
                  <a:pt x="146322" y="321352"/>
                </a:lnTo>
                <a:lnTo>
                  <a:pt x="126055" y="304161"/>
                </a:lnTo>
                <a:lnTo>
                  <a:pt x="105789" y="286971"/>
                </a:lnTo>
                <a:lnTo>
                  <a:pt x="85526" y="269780"/>
                </a:lnTo>
                <a:lnTo>
                  <a:pt x="62951" y="252428"/>
                </a:lnTo>
                <a:lnTo>
                  <a:pt x="27952" y="226326"/>
                </a:lnTo>
                <a:lnTo>
                  <a:pt x="2168" y="184246"/>
                </a:lnTo>
                <a:lnTo>
                  <a:pt x="0" y="169993"/>
                </a:lnTo>
                <a:lnTo>
                  <a:pt x="2226" y="153952"/>
                </a:lnTo>
                <a:lnTo>
                  <a:pt x="26459" y="115073"/>
                </a:lnTo>
                <a:lnTo>
                  <a:pt x="63982" y="84052"/>
                </a:lnTo>
                <a:lnTo>
                  <a:pt x="97337" y="59818"/>
                </a:lnTo>
                <a:lnTo>
                  <a:pt x="114862" y="47052"/>
                </a:lnTo>
                <a:lnTo>
                  <a:pt x="147807" y="26563"/>
                </a:lnTo>
                <a:lnTo>
                  <a:pt x="188430" y="12048"/>
                </a:lnTo>
                <a:lnTo>
                  <a:pt x="194842" y="10626"/>
                </a:lnTo>
                <a:lnTo>
                  <a:pt x="208484" y="7418"/>
                </a:lnTo>
                <a:lnTo>
                  <a:pt x="219384" y="4639"/>
                </a:lnTo>
                <a:lnTo>
                  <a:pt x="233251" y="2398"/>
                </a:lnTo>
                <a:lnTo>
                  <a:pt x="255793" y="804"/>
                </a:lnTo>
                <a:lnTo>
                  <a:pt x="284320" y="0"/>
                </a:lnTo>
                <a:lnTo>
                  <a:pt x="303590" y="579"/>
                </a:lnTo>
                <a:lnTo>
                  <a:pt x="351867" y="13380"/>
                </a:lnTo>
                <a:lnTo>
                  <a:pt x="383616" y="43623"/>
                </a:lnTo>
                <a:lnTo>
                  <a:pt x="393747" y="94351"/>
                </a:lnTo>
                <a:lnTo>
                  <a:pt x="395147" y="149929"/>
                </a:lnTo>
                <a:lnTo>
                  <a:pt x="394265" y="175547"/>
                </a:lnTo>
                <a:lnTo>
                  <a:pt x="392919" y="201981"/>
                </a:lnTo>
                <a:lnTo>
                  <a:pt x="391189" y="237896"/>
                </a:lnTo>
                <a:lnTo>
                  <a:pt x="389690" y="276011"/>
                </a:lnTo>
                <a:lnTo>
                  <a:pt x="384834" y="352092"/>
                </a:lnTo>
                <a:lnTo>
                  <a:pt x="382582" y="377028"/>
                </a:lnTo>
                <a:lnTo>
                  <a:pt x="381646" y="388568"/>
                </a:lnTo>
                <a:lnTo>
                  <a:pt x="382166" y="398248"/>
                </a:lnTo>
                <a:lnTo>
                  <a:pt x="384678" y="417886"/>
                </a:lnTo>
                <a:lnTo>
                  <a:pt x="386456" y="435051"/>
                </a:lnTo>
                <a:lnTo>
                  <a:pt x="370610" y="475326"/>
                </a:lnTo>
                <a:lnTo>
                  <a:pt x="361639" y="481592"/>
                </a:lnTo>
                <a:lnTo>
                  <a:pt x="350167" y="484695"/>
                </a:lnTo>
                <a:close/>
              </a:path>
            </a:pathLst>
          </a:custGeom>
          <a:noFill/>
          <a:ln w="29674">
            <a:solidFill>
              <a:srgbClr val="3C87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8" name="bg object 21"/>
          <p:cNvSpPr/>
          <p:nvPr/>
        </p:nvSpPr>
        <p:spPr>
          <a:xfrm>
            <a:off x="16960320" y="1169280"/>
            <a:ext cx="391680" cy="579600"/>
          </a:xfrm>
          <a:custGeom>
            <a:avLst/>
            <a:gdLst>
              <a:gd name="textAreaLeft" fmla="*/ 0 w 391680"/>
              <a:gd name="textAreaRight" fmla="*/ 393120 w 391680"/>
              <a:gd name="textAreaTop" fmla="*/ 0 h 579600"/>
              <a:gd name="textAreaBottom" fmla="*/ 581040 h 579600"/>
            </a:gdLst>
            <a:ahLst/>
            <a:cxnLst/>
            <a:rect l="textAreaLeft" t="textAreaTop" r="textAreaRight" b="textAreaBottom"/>
            <a:pathLst>
              <a:path w="393065" h="581025">
                <a:moveTo>
                  <a:pt x="181114" y="19230"/>
                </a:moveTo>
                <a:lnTo>
                  <a:pt x="195706" y="35037"/>
                </a:lnTo>
                <a:lnTo>
                  <a:pt x="210297" y="50842"/>
                </a:lnTo>
                <a:lnTo>
                  <a:pt x="224888" y="66646"/>
                </a:lnTo>
                <a:lnTo>
                  <a:pt x="239479" y="82453"/>
                </a:lnTo>
                <a:lnTo>
                  <a:pt x="288001" y="135007"/>
                </a:lnTo>
                <a:lnTo>
                  <a:pt x="310868" y="159028"/>
                </a:lnTo>
                <a:lnTo>
                  <a:pt x="327548" y="176433"/>
                </a:lnTo>
                <a:lnTo>
                  <a:pt x="341321" y="191395"/>
                </a:lnTo>
                <a:lnTo>
                  <a:pt x="368375" y="224125"/>
                </a:lnTo>
                <a:lnTo>
                  <a:pt x="389066" y="258961"/>
                </a:lnTo>
                <a:lnTo>
                  <a:pt x="392622" y="283592"/>
                </a:lnTo>
                <a:lnTo>
                  <a:pt x="390561" y="305617"/>
                </a:lnTo>
                <a:lnTo>
                  <a:pt x="375598" y="346756"/>
                </a:lnTo>
                <a:lnTo>
                  <a:pt x="351605" y="377551"/>
                </a:lnTo>
                <a:lnTo>
                  <a:pt x="325319" y="409145"/>
                </a:lnTo>
                <a:lnTo>
                  <a:pt x="318646" y="417238"/>
                </a:lnTo>
                <a:lnTo>
                  <a:pt x="306919" y="431526"/>
                </a:lnTo>
                <a:lnTo>
                  <a:pt x="291529" y="450400"/>
                </a:lnTo>
                <a:lnTo>
                  <a:pt x="273866" y="472253"/>
                </a:lnTo>
                <a:lnTo>
                  <a:pt x="264320" y="484144"/>
                </a:lnTo>
                <a:lnTo>
                  <a:pt x="254009" y="496931"/>
                </a:lnTo>
                <a:lnTo>
                  <a:pt x="229260" y="526974"/>
                </a:lnTo>
                <a:lnTo>
                  <a:pt x="195461" y="565200"/>
                </a:lnTo>
                <a:lnTo>
                  <a:pt x="142405" y="580819"/>
                </a:lnTo>
                <a:lnTo>
                  <a:pt x="124453" y="577752"/>
                </a:lnTo>
                <a:lnTo>
                  <a:pt x="86057" y="564378"/>
                </a:lnTo>
                <a:lnTo>
                  <a:pt x="47537" y="537445"/>
                </a:lnTo>
                <a:lnTo>
                  <a:pt x="21076" y="504745"/>
                </a:lnTo>
                <a:lnTo>
                  <a:pt x="3735" y="462198"/>
                </a:lnTo>
                <a:lnTo>
                  <a:pt x="0" y="429081"/>
                </a:lnTo>
                <a:lnTo>
                  <a:pt x="240" y="423078"/>
                </a:lnTo>
                <a:lnTo>
                  <a:pt x="9235" y="376685"/>
                </a:lnTo>
                <a:lnTo>
                  <a:pt x="19102" y="335176"/>
                </a:lnTo>
                <a:lnTo>
                  <a:pt x="34203" y="276342"/>
                </a:lnTo>
                <a:lnTo>
                  <a:pt x="40676" y="251810"/>
                </a:lnTo>
                <a:lnTo>
                  <a:pt x="42668" y="243862"/>
                </a:lnTo>
                <a:lnTo>
                  <a:pt x="48863" y="217269"/>
                </a:lnTo>
                <a:lnTo>
                  <a:pt x="53219" y="196738"/>
                </a:lnTo>
                <a:lnTo>
                  <a:pt x="57483" y="176426"/>
                </a:lnTo>
                <a:lnTo>
                  <a:pt x="63401" y="150493"/>
                </a:lnTo>
                <a:lnTo>
                  <a:pt x="68908" y="125091"/>
                </a:lnTo>
                <a:lnTo>
                  <a:pt x="71204" y="109732"/>
                </a:lnTo>
                <a:lnTo>
                  <a:pt x="72224" y="98203"/>
                </a:lnTo>
                <a:lnTo>
                  <a:pt x="73903" y="84286"/>
                </a:lnTo>
                <a:lnTo>
                  <a:pt x="90342" y="39575"/>
                </a:lnTo>
                <a:lnTo>
                  <a:pt x="121451" y="2812"/>
                </a:lnTo>
                <a:lnTo>
                  <a:pt x="136036" y="0"/>
                </a:lnTo>
                <a:lnTo>
                  <a:pt x="151440" y="2131"/>
                </a:lnTo>
                <a:lnTo>
                  <a:pt x="166765" y="8707"/>
                </a:lnTo>
                <a:lnTo>
                  <a:pt x="181114" y="19230"/>
                </a:lnTo>
                <a:close/>
              </a:path>
            </a:pathLst>
          </a:custGeom>
          <a:noFill/>
          <a:ln w="29674">
            <a:solidFill>
              <a:srgbClr val="7F446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9" name="bg object 22"/>
          <p:cNvSpPr/>
          <p:nvPr/>
        </p:nvSpPr>
        <p:spPr>
          <a:xfrm>
            <a:off x="16961760" y="1014120"/>
            <a:ext cx="499680" cy="400680"/>
          </a:xfrm>
          <a:custGeom>
            <a:avLst/>
            <a:gdLst>
              <a:gd name="textAreaLeft" fmla="*/ 0 w 499680"/>
              <a:gd name="textAreaRight" fmla="*/ 501120 w 499680"/>
              <a:gd name="textAreaTop" fmla="*/ 0 h 400680"/>
              <a:gd name="textAreaBottom" fmla="*/ 402120 h 400680"/>
            </a:gdLst>
            <a:ahLst/>
            <a:cxnLst/>
            <a:rect l="textAreaLeft" t="textAreaTop" r="textAreaRight" b="textAreaBottom"/>
            <a:pathLst>
              <a:path w="501015" h="401955">
                <a:moveTo>
                  <a:pt x="3307" y="144215"/>
                </a:moveTo>
                <a:lnTo>
                  <a:pt x="55395" y="118822"/>
                </a:lnTo>
                <a:lnTo>
                  <a:pt x="73021" y="112603"/>
                </a:lnTo>
                <a:lnTo>
                  <a:pt x="90056" y="106950"/>
                </a:lnTo>
                <a:lnTo>
                  <a:pt x="109189" y="101305"/>
                </a:lnTo>
                <a:lnTo>
                  <a:pt x="109887" y="101074"/>
                </a:lnTo>
                <a:lnTo>
                  <a:pt x="114742" y="99457"/>
                </a:lnTo>
                <a:lnTo>
                  <a:pt x="127920" y="95068"/>
                </a:lnTo>
                <a:lnTo>
                  <a:pt x="153585" y="86520"/>
                </a:lnTo>
                <a:lnTo>
                  <a:pt x="171074" y="80701"/>
                </a:lnTo>
                <a:lnTo>
                  <a:pt x="188563" y="74881"/>
                </a:lnTo>
                <a:lnTo>
                  <a:pt x="206052" y="69058"/>
                </a:lnTo>
                <a:lnTo>
                  <a:pt x="223541" y="63233"/>
                </a:lnTo>
                <a:lnTo>
                  <a:pt x="248758" y="54844"/>
                </a:lnTo>
                <a:lnTo>
                  <a:pt x="299191" y="38058"/>
                </a:lnTo>
                <a:lnTo>
                  <a:pt x="350954" y="19386"/>
                </a:lnTo>
                <a:lnTo>
                  <a:pt x="371941" y="10002"/>
                </a:lnTo>
                <a:lnTo>
                  <a:pt x="391439" y="3032"/>
                </a:lnTo>
                <a:lnTo>
                  <a:pt x="413515" y="0"/>
                </a:lnTo>
                <a:lnTo>
                  <a:pt x="429156" y="657"/>
                </a:lnTo>
                <a:lnTo>
                  <a:pt x="440787" y="2853"/>
                </a:lnTo>
                <a:lnTo>
                  <a:pt x="475629" y="31173"/>
                </a:lnTo>
                <a:lnTo>
                  <a:pt x="490207" y="70036"/>
                </a:lnTo>
                <a:lnTo>
                  <a:pt x="497701" y="148801"/>
                </a:lnTo>
                <a:lnTo>
                  <a:pt x="499508" y="170407"/>
                </a:lnTo>
                <a:lnTo>
                  <a:pt x="500529" y="185667"/>
                </a:lnTo>
                <a:lnTo>
                  <a:pt x="500688" y="197593"/>
                </a:lnTo>
                <a:lnTo>
                  <a:pt x="499910" y="209197"/>
                </a:lnTo>
                <a:lnTo>
                  <a:pt x="497401" y="226629"/>
                </a:lnTo>
                <a:lnTo>
                  <a:pt x="494244" y="240914"/>
                </a:lnTo>
                <a:lnTo>
                  <a:pt x="491218" y="251460"/>
                </a:lnTo>
                <a:lnTo>
                  <a:pt x="489104" y="257678"/>
                </a:lnTo>
                <a:lnTo>
                  <a:pt x="484756" y="270999"/>
                </a:lnTo>
                <a:lnTo>
                  <a:pt x="465838" y="314859"/>
                </a:lnTo>
                <a:lnTo>
                  <a:pt x="441212" y="355825"/>
                </a:lnTo>
                <a:lnTo>
                  <a:pt x="405207" y="390431"/>
                </a:lnTo>
                <a:lnTo>
                  <a:pt x="362867" y="401862"/>
                </a:lnTo>
                <a:lnTo>
                  <a:pt x="348972" y="399214"/>
                </a:lnTo>
                <a:lnTo>
                  <a:pt x="288689" y="370247"/>
                </a:lnTo>
                <a:lnTo>
                  <a:pt x="244594" y="342452"/>
                </a:lnTo>
                <a:lnTo>
                  <a:pt x="222704" y="327581"/>
                </a:lnTo>
                <a:lnTo>
                  <a:pt x="192912" y="307448"/>
                </a:lnTo>
                <a:lnTo>
                  <a:pt x="161122" y="286368"/>
                </a:lnTo>
                <a:lnTo>
                  <a:pt x="98625" y="242705"/>
                </a:lnTo>
                <a:lnTo>
                  <a:pt x="78483" y="227832"/>
                </a:lnTo>
                <a:lnTo>
                  <a:pt x="69107" y="221041"/>
                </a:lnTo>
                <a:lnTo>
                  <a:pt x="60562" y="216464"/>
                </a:lnTo>
                <a:lnTo>
                  <a:pt x="42476" y="208405"/>
                </a:lnTo>
                <a:lnTo>
                  <a:pt x="26884" y="201009"/>
                </a:lnTo>
                <a:lnTo>
                  <a:pt x="695" y="166549"/>
                </a:lnTo>
                <a:lnTo>
                  <a:pt x="0" y="155629"/>
                </a:lnTo>
                <a:lnTo>
                  <a:pt x="3307" y="144215"/>
                </a:lnTo>
                <a:close/>
              </a:path>
            </a:pathLst>
          </a:custGeom>
          <a:noFill/>
          <a:ln w="29674">
            <a:solidFill>
              <a:srgbClr val="7F446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67800" y="450360"/>
            <a:ext cx="10916640" cy="1013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es-ES" sz="65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s-ES" sz="65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Pulse para editar el formato del texto de título</a:t>
            </a:r>
            <a:endParaRPr lang="es-ES" sz="65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2429640" y="3377520"/>
            <a:ext cx="14283360" cy="2662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  <a:lvl2pPr marL="4572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2pPr>
            <a:lvl3pPr marL="9144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3pPr>
            <a:lvl4pPr marL="13716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4pPr>
            <a:lvl5pPr marL="18288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5pPr>
            <a:lvl6pPr marL="2286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6pPr>
            <a:lvl7pPr marL="27432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7pPr>
          </a:lstStyle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Pulse para editar el formato de texto del esquema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4572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Segundo nivel del esquema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9144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Tercer nivel del esquema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3716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Cuarto nivel del esquema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8288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Quinto nivel del esquema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286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Sexto nivel del esquema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7432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Séptimo nivel del esquema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ftr" idx="4"/>
          </p:nvPr>
        </p:nvSpPr>
        <p:spPr>
          <a:xfrm>
            <a:off x="667800" y="10282320"/>
            <a:ext cx="8450280" cy="462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marL="12600" indent="0">
              <a:lnSpc>
                <a:spcPts val="3291"/>
              </a:lnSpc>
              <a:buNone/>
              <a:tabLst>
                <a:tab pos="0" algn="l"/>
              </a:tabLst>
              <a:defRPr lang="es-ES" sz="2850" b="0" i="1" u="none" strike="noStrike">
                <a:solidFill>
                  <a:srgbClr val="C11718"/>
                </a:solidFill>
                <a:effectLst/>
                <a:uFillTx/>
                <a:latin typeface="Lucida Sans"/>
              </a:defRPr>
            </a:lvl1pPr>
          </a:lstStyle>
          <a:p>
            <a:pPr marL="12600" indent="0">
              <a:lnSpc>
                <a:spcPts val="3291"/>
              </a:lnSpc>
              <a:buNone/>
              <a:tabLst>
                <a:tab pos="0" algn="l"/>
              </a:tabLst>
            </a:pPr>
            <a:r>
              <a:rPr lang="es-ES" sz="2850" b="0" i="1" u="none" strike="noStrike">
                <a:solidFill>
                  <a:srgbClr val="C11718"/>
                </a:solidFill>
                <a:effectLst/>
                <a:uFillTx/>
                <a:latin typeface="Lucida Sans"/>
              </a:rPr>
              <a:t>&lt;pie de página&gt;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dt" idx="5"/>
          </p:nvPr>
        </p:nvSpPr>
        <p:spPr>
          <a:xfrm>
            <a:off x="1005120" y="10517760"/>
            <a:ext cx="4622400" cy="564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es-ES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s-ES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&lt;fecha/hora&gt;</a:t>
            </a:r>
            <a:endParaRPr lang="es-ES" sz="1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4" name="PlaceHolder 5"/>
          <p:cNvSpPr>
            <a:spLocks noGrp="1"/>
          </p:cNvSpPr>
          <p:nvPr>
            <p:ph type="sldNum" idx="6"/>
          </p:nvPr>
        </p:nvSpPr>
        <p:spPr>
          <a:xfrm>
            <a:off x="14474880" y="10517760"/>
            <a:ext cx="4622400" cy="564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es-E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DDFEC1A8-08E8-474D-95E5-6EE1541A163F}" type="slidenum">
              <a:rPr lang="es-E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lang="es-ES" sz="1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wo Conten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bg object 16"/>
          <p:cNvPicPr/>
          <p:nvPr/>
        </p:nvPicPr>
        <p:blipFill>
          <a:blip r:embed="rId2"/>
          <a:stretch/>
        </p:blipFill>
        <p:spPr>
          <a:xfrm>
            <a:off x="-169200" y="-169200"/>
            <a:ext cx="9823680" cy="11645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6" name="bg object 17"/>
          <p:cNvSpPr/>
          <p:nvPr/>
        </p:nvSpPr>
        <p:spPr>
          <a:xfrm>
            <a:off x="16364520" y="1022400"/>
            <a:ext cx="528120" cy="441000"/>
          </a:xfrm>
          <a:custGeom>
            <a:avLst/>
            <a:gdLst>
              <a:gd name="textAreaLeft" fmla="*/ 0 w 528120"/>
              <a:gd name="textAreaRight" fmla="*/ 529560 w 528120"/>
              <a:gd name="textAreaTop" fmla="*/ 0 h 441000"/>
              <a:gd name="textAreaBottom" fmla="*/ 442440 h 441000"/>
            </a:gdLst>
            <a:ahLst/>
            <a:cxnLst/>
            <a:rect l="textAreaLeft" t="textAreaTop" r="textAreaRight" b="textAreaBottom"/>
            <a:pathLst>
              <a:path w="529590" h="442594">
                <a:moveTo>
                  <a:pt x="485974" y="376225"/>
                </a:moveTo>
                <a:lnTo>
                  <a:pt x="465061" y="381273"/>
                </a:lnTo>
                <a:lnTo>
                  <a:pt x="444150" y="386319"/>
                </a:lnTo>
                <a:lnTo>
                  <a:pt x="423240" y="391365"/>
                </a:lnTo>
                <a:lnTo>
                  <a:pt x="402333" y="396413"/>
                </a:lnTo>
                <a:lnTo>
                  <a:pt x="362132" y="406117"/>
                </a:lnTo>
                <a:lnTo>
                  <a:pt x="341488" y="411100"/>
                </a:lnTo>
                <a:lnTo>
                  <a:pt x="333882" y="412935"/>
                </a:lnTo>
                <a:lnTo>
                  <a:pt x="332796" y="413198"/>
                </a:lnTo>
                <a:lnTo>
                  <a:pt x="300680" y="421472"/>
                </a:lnTo>
                <a:lnTo>
                  <a:pt x="257585" y="432304"/>
                </a:lnTo>
                <a:lnTo>
                  <a:pt x="215818" y="439994"/>
                </a:lnTo>
                <a:lnTo>
                  <a:pt x="186748" y="442589"/>
                </a:lnTo>
                <a:lnTo>
                  <a:pt x="175324" y="441103"/>
                </a:lnTo>
                <a:lnTo>
                  <a:pt x="133844" y="419682"/>
                </a:lnTo>
                <a:lnTo>
                  <a:pt x="105198" y="386579"/>
                </a:lnTo>
                <a:lnTo>
                  <a:pt x="89989" y="350630"/>
                </a:lnTo>
                <a:lnTo>
                  <a:pt x="75191" y="312290"/>
                </a:lnTo>
                <a:lnTo>
                  <a:pt x="71377" y="302515"/>
                </a:lnTo>
                <a:lnTo>
                  <a:pt x="64614" y="285313"/>
                </a:lnTo>
                <a:lnTo>
                  <a:pt x="55626" y="262678"/>
                </a:lnTo>
                <a:lnTo>
                  <a:pt x="45139" y="236606"/>
                </a:lnTo>
                <a:lnTo>
                  <a:pt x="39399" y="222478"/>
                </a:lnTo>
                <a:lnTo>
                  <a:pt x="33250" y="207244"/>
                </a:lnTo>
                <a:lnTo>
                  <a:pt x="19067" y="170996"/>
                </a:lnTo>
                <a:lnTo>
                  <a:pt x="2136" y="122861"/>
                </a:lnTo>
                <a:lnTo>
                  <a:pt x="0" y="106610"/>
                </a:lnTo>
                <a:lnTo>
                  <a:pt x="4945" y="86163"/>
                </a:lnTo>
                <a:lnTo>
                  <a:pt x="36784" y="43460"/>
                </a:lnTo>
                <a:lnTo>
                  <a:pt x="74539" y="16864"/>
                </a:lnTo>
                <a:lnTo>
                  <a:pt x="120820" y="1897"/>
                </a:lnTo>
                <a:lnTo>
                  <a:pt x="139864" y="0"/>
                </a:lnTo>
                <a:lnTo>
                  <a:pt x="154275" y="118"/>
                </a:lnTo>
                <a:lnTo>
                  <a:pt x="200198" y="10698"/>
                </a:lnTo>
                <a:lnTo>
                  <a:pt x="239797" y="36350"/>
                </a:lnTo>
                <a:lnTo>
                  <a:pt x="274508" y="67498"/>
                </a:lnTo>
                <a:lnTo>
                  <a:pt x="308022" y="98862"/>
                </a:lnTo>
                <a:lnTo>
                  <a:pt x="345257" y="134533"/>
                </a:lnTo>
                <a:lnTo>
                  <a:pt x="351234" y="140297"/>
                </a:lnTo>
                <a:lnTo>
                  <a:pt x="357214" y="145907"/>
                </a:lnTo>
                <a:lnTo>
                  <a:pt x="377418" y="164270"/>
                </a:lnTo>
                <a:lnTo>
                  <a:pt x="393226" y="178074"/>
                </a:lnTo>
                <a:lnTo>
                  <a:pt x="408889" y="191689"/>
                </a:lnTo>
                <a:lnTo>
                  <a:pt x="428657" y="209487"/>
                </a:lnTo>
                <a:lnTo>
                  <a:pt x="448161" y="226672"/>
                </a:lnTo>
                <a:lnTo>
                  <a:pt x="460458" y="236157"/>
                </a:lnTo>
                <a:lnTo>
                  <a:pt x="470031" y="242660"/>
                </a:lnTo>
                <a:lnTo>
                  <a:pt x="481367" y="250899"/>
                </a:lnTo>
                <a:lnTo>
                  <a:pt x="512413" y="287044"/>
                </a:lnTo>
                <a:lnTo>
                  <a:pt x="529376" y="332111"/>
                </a:lnTo>
                <a:lnTo>
                  <a:pt x="524730" y="346218"/>
                </a:lnTo>
                <a:lnTo>
                  <a:pt x="515363" y="358633"/>
                </a:lnTo>
                <a:lnTo>
                  <a:pt x="502153" y="368815"/>
                </a:lnTo>
                <a:lnTo>
                  <a:pt x="485974" y="376225"/>
                </a:lnTo>
                <a:close/>
              </a:path>
            </a:pathLst>
          </a:custGeom>
          <a:noFill/>
          <a:ln w="29674">
            <a:solidFill>
              <a:srgbClr val="A8954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7" name="bg object 18"/>
          <p:cNvSpPr/>
          <p:nvPr/>
        </p:nvSpPr>
        <p:spPr>
          <a:xfrm>
            <a:off x="16551720" y="1243440"/>
            <a:ext cx="413280" cy="482400"/>
          </a:xfrm>
          <a:custGeom>
            <a:avLst/>
            <a:gdLst>
              <a:gd name="textAreaLeft" fmla="*/ 0 w 413280"/>
              <a:gd name="textAreaRight" fmla="*/ 414720 w 413280"/>
              <a:gd name="textAreaTop" fmla="*/ 0 h 482400"/>
              <a:gd name="textAreaBottom" fmla="*/ 483840 h 482400"/>
            </a:gdLst>
            <a:ahLst/>
            <a:cxnLst/>
            <a:rect l="textAreaLeft" t="textAreaTop" r="textAreaRight" b="textAreaBottom"/>
            <a:pathLst>
              <a:path w="414655" h="483869">
                <a:moveTo>
                  <a:pt x="410774" y="15737"/>
                </a:moveTo>
                <a:lnTo>
                  <a:pt x="413574" y="22292"/>
                </a:lnTo>
                <a:lnTo>
                  <a:pt x="414309" y="29872"/>
                </a:lnTo>
                <a:lnTo>
                  <a:pt x="413420" y="39389"/>
                </a:lnTo>
                <a:lnTo>
                  <a:pt x="411350" y="51757"/>
                </a:lnTo>
                <a:lnTo>
                  <a:pt x="407585" y="73591"/>
                </a:lnTo>
                <a:lnTo>
                  <a:pt x="404432" y="92019"/>
                </a:lnTo>
                <a:lnTo>
                  <a:pt x="401073" y="109656"/>
                </a:lnTo>
                <a:lnTo>
                  <a:pt x="396690" y="129116"/>
                </a:lnTo>
                <a:lnTo>
                  <a:pt x="387979" y="175094"/>
                </a:lnTo>
                <a:lnTo>
                  <a:pt x="384542" y="193197"/>
                </a:lnTo>
                <a:lnTo>
                  <a:pt x="381110" y="211305"/>
                </a:lnTo>
                <a:lnTo>
                  <a:pt x="377677" y="229416"/>
                </a:lnTo>
                <a:lnTo>
                  <a:pt x="374241" y="247531"/>
                </a:lnTo>
                <a:lnTo>
                  <a:pt x="369293" y="273637"/>
                </a:lnTo>
                <a:lnTo>
                  <a:pt x="364344" y="299746"/>
                </a:lnTo>
                <a:lnTo>
                  <a:pt x="359394" y="325856"/>
                </a:lnTo>
                <a:lnTo>
                  <a:pt x="354440" y="351968"/>
                </a:lnTo>
                <a:lnTo>
                  <a:pt x="350487" y="380163"/>
                </a:lnTo>
                <a:lnTo>
                  <a:pt x="345059" y="423486"/>
                </a:lnTo>
                <a:lnTo>
                  <a:pt x="321190" y="466675"/>
                </a:lnTo>
                <a:lnTo>
                  <a:pt x="279482" y="483312"/>
                </a:lnTo>
                <a:lnTo>
                  <a:pt x="264141" y="482213"/>
                </a:lnTo>
                <a:lnTo>
                  <a:pt x="225477" y="472149"/>
                </a:lnTo>
                <a:lnTo>
                  <a:pt x="165996" y="445305"/>
                </a:lnTo>
                <a:lnTo>
                  <a:pt x="146247" y="436362"/>
                </a:lnTo>
                <a:lnTo>
                  <a:pt x="112165" y="417819"/>
                </a:lnTo>
                <a:lnTo>
                  <a:pt x="79492" y="389649"/>
                </a:lnTo>
                <a:lnTo>
                  <a:pt x="75088" y="384773"/>
                </a:lnTo>
                <a:lnTo>
                  <a:pt x="65570" y="374489"/>
                </a:lnTo>
                <a:lnTo>
                  <a:pt x="36481" y="336607"/>
                </a:lnTo>
                <a:lnTo>
                  <a:pt x="12693" y="295142"/>
                </a:lnTo>
                <a:lnTo>
                  <a:pt x="0" y="246844"/>
                </a:lnTo>
                <a:lnTo>
                  <a:pt x="511" y="232298"/>
                </a:lnTo>
                <a:lnTo>
                  <a:pt x="19714" y="193453"/>
                </a:lnTo>
                <a:lnTo>
                  <a:pt x="74372" y="154906"/>
                </a:lnTo>
                <a:lnTo>
                  <a:pt x="120125" y="129933"/>
                </a:lnTo>
                <a:lnTo>
                  <a:pt x="143777" y="118059"/>
                </a:lnTo>
                <a:lnTo>
                  <a:pt x="175867" y="101843"/>
                </a:lnTo>
                <a:lnTo>
                  <a:pt x="209758" y="84339"/>
                </a:lnTo>
                <a:lnTo>
                  <a:pt x="278332" y="51020"/>
                </a:lnTo>
                <a:lnTo>
                  <a:pt x="301134" y="40674"/>
                </a:lnTo>
                <a:lnTo>
                  <a:pt x="311633" y="35794"/>
                </a:lnTo>
                <a:lnTo>
                  <a:pt x="319792" y="30564"/>
                </a:lnTo>
                <a:lnTo>
                  <a:pt x="335640" y="18688"/>
                </a:lnTo>
                <a:lnTo>
                  <a:pt x="349692" y="8669"/>
                </a:lnTo>
                <a:lnTo>
                  <a:pt x="363633" y="1957"/>
                </a:lnTo>
                <a:lnTo>
                  <a:pt x="379152" y="0"/>
                </a:lnTo>
                <a:lnTo>
                  <a:pt x="383872" y="513"/>
                </a:lnTo>
                <a:lnTo>
                  <a:pt x="392536" y="2579"/>
                </a:lnTo>
                <a:lnTo>
                  <a:pt x="402414" y="7290"/>
                </a:lnTo>
                <a:lnTo>
                  <a:pt x="410774" y="15737"/>
                </a:lnTo>
                <a:close/>
              </a:path>
            </a:pathLst>
          </a:custGeom>
          <a:noFill/>
          <a:ln w="29674">
            <a:solidFill>
              <a:srgbClr val="A8954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8" name="bg object 19"/>
          <p:cNvSpPr/>
          <p:nvPr/>
        </p:nvSpPr>
        <p:spPr>
          <a:xfrm>
            <a:off x="16813800" y="711720"/>
            <a:ext cx="516240" cy="403200"/>
          </a:xfrm>
          <a:custGeom>
            <a:avLst/>
            <a:gdLst>
              <a:gd name="textAreaLeft" fmla="*/ 0 w 516240"/>
              <a:gd name="textAreaRight" fmla="*/ 517680 w 516240"/>
              <a:gd name="textAreaTop" fmla="*/ 0 h 403200"/>
              <a:gd name="textAreaBottom" fmla="*/ 404640 h 403200"/>
            </a:gdLst>
            <a:ahLst/>
            <a:cxnLst/>
            <a:rect l="textAreaLeft" t="textAreaTop" r="textAreaRight" b="textAreaBottom"/>
            <a:pathLst>
              <a:path w="517525" h="404494">
                <a:moveTo>
                  <a:pt x="1535" y="336294"/>
                </a:moveTo>
                <a:lnTo>
                  <a:pt x="7465" y="315617"/>
                </a:lnTo>
                <a:lnTo>
                  <a:pt x="13394" y="294939"/>
                </a:lnTo>
                <a:lnTo>
                  <a:pt x="19323" y="274262"/>
                </a:lnTo>
                <a:lnTo>
                  <a:pt x="25252" y="253585"/>
                </a:lnTo>
                <a:lnTo>
                  <a:pt x="36651" y="213832"/>
                </a:lnTo>
                <a:lnTo>
                  <a:pt x="42504" y="193418"/>
                </a:lnTo>
                <a:lnTo>
                  <a:pt x="44661" y="185897"/>
                </a:lnTo>
                <a:lnTo>
                  <a:pt x="44969" y="184822"/>
                </a:lnTo>
                <a:lnTo>
                  <a:pt x="53619" y="152807"/>
                </a:lnTo>
                <a:lnTo>
                  <a:pt x="59829" y="129515"/>
                </a:lnTo>
                <a:lnTo>
                  <a:pt x="65462" y="109977"/>
                </a:lnTo>
                <a:lnTo>
                  <a:pt x="79385" y="69857"/>
                </a:lnTo>
                <a:lnTo>
                  <a:pt x="98412" y="34084"/>
                </a:lnTo>
                <a:lnTo>
                  <a:pt x="137504" y="8580"/>
                </a:lnTo>
                <a:lnTo>
                  <a:pt x="180435" y="0"/>
                </a:lnTo>
                <a:lnTo>
                  <a:pt x="195049" y="1074"/>
                </a:lnTo>
                <a:lnTo>
                  <a:pt x="219207" y="4512"/>
                </a:lnTo>
                <a:lnTo>
                  <a:pt x="259852" y="10566"/>
                </a:lnTo>
                <a:lnTo>
                  <a:pt x="270239" y="12066"/>
                </a:lnTo>
                <a:lnTo>
                  <a:pt x="288538" y="14668"/>
                </a:lnTo>
                <a:lnTo>
                  <a:pt x="312659" y="18020"/>
                </a:lnTo>
                <a:lnTo>
                  <a:pt x="340509" y="21770"/>
                </a:lnTo>
                <a:lnTo>
                  <a:pt x="355627" y="23750"/>
                </a:lnTo>
                <a:lnTo>
                  <a:pt x="371912" y="25919"/>
                </a:lnTo>
                <a:lnTo>
                  <a:pt x="410444" y="31466"/>
                </a:lnTo>
                <a:lnTo>
                  <a:pt x="460665" y="40496"/>
                </a:lnTo>
                <a:lnTo>
                  <a:pt x="501563" y="77729"/>
                </a:lnTo>
                <a:lnTo>
                  <a:pt x="514633" y="118638"/>
                </a:lnTo>
                <a:lnTo>
                  <a:pt x="517124" y="155774"/>
                </a:lnTo>
                <a:lnTo>
                  <a:pt x="513771" y="181325"/>
                </a:lnTo>
                <a:lnTo>
                  <a:pt x="499557" y="220917"/>
                </a:lnTo>
                <a:lnTo>
                  <a:pt x="472207" y="257835"/>
                </a:lnTo>
                <a:lnTo>
                  <a:pt x="440587" y="281138"/>
                </a:lnTo>
                <a:lnTo>
                  <a:pt x="396267" y="297541"/>
                </a:lnTo>
                <a:lnTo>
                  <a:pt x="355675" y="310669"/>
                </a:lnTo>
                <a:lnTo>
                  <a:pt x="297553" y="328314"/>
                </a:lnTo>
                <a:lnTo>
                  <a:pt x="273223" y="335527"/>
                </a:lnTo>
                <a:lnTo>
                  <a:pt x="265391" y="337959"/>
                </a:lnTo>
                <a:lnTo>
                  <a:pt x="239457" y="346469"/>
                </a:lnTo>
                <a:lnTo>
                  <a:pt x="219653" y="353408"/>
                </a:lnTo>
                <a:lnTo>
                  <a:pt x="200083" y="360313"/>
                </a:lnTo>
                <a:lnTo>
                  <a:pt x="174850" y="368723"/>
                </a:lnTo>
                <a:lnTo>
                  <a:pt x="150272" y="377209"/>
                </a:lnTo>
                <a:lnTo>
                  <a:pt x="135953" y="383222"/>
                </a:lnTo>
                <a:lnTo>
                  <a:pt x="125572" y="388336"/>
                </a:lnTo>
                <a:lnTo>
                  <a:pt x="112810" y="394125"/>
                </a:lnTo>
                <a:lnTo>
                  <a:pt x="66057" y="403297"/>
                </a:lnTo>
                <a:lnTo>
                  <a:pt x="43156" y="404458"/>
                </a:lnTo>
                <a:lnTo>
                  <a:pt x="30504" y="402053"/>
                </a:lnTo>
                <a:lnTo>
                  <a:pt x="18488" y="395811"/>
                </a:lnTo>
                <a:lnTo>
                  <a:pt x="8515" y="384805"/>
                </a:lnTo>
                <a:lnTo>
                  <a:pt x="2339" y="370533"/>
                </a:lnTo>
                <a:lnTo>
                  <a:pt x="0" y="354021"/>
                </a:lnTo>
                <a:lnTo>
                  <a:pt x="1535" y="336294"/>
                </a:lnTo>
                <a:close/>
              </a:path>
            </a:pathLst>
          </a:custGeom>
          <a:noFill/>
          <a:ln w="29674">
            <a:solidFill>
              <a:srgbClr val="3C87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9" name="bg object 20"/>
          <p:cNvSpPr/>
          <p:nvPr/>
        </p:nvSpPr>
        <p:spPr>
          <a:xfrm>
            <a:off x="16531200" y="729720"/>
            <a:ext cx="394200" cy="483840"/>
          </a:xfrm>
          <a:custGeom>
            <a:avLst/>
            <a:gdLst>
              <a:gd name="textAreaLeft" fmla="*/ 0 w 394200"/>
              <a:gd name="textAreaRight" fmla="*/ 395640 w 394200"/>
              <a:gd name="textAreaTop" fmla="*/ 0 h 483840"/>
              <a:gd name="textAreaBottom" fmla="*/ 485280 h 483840"/>
            </a:gdLst>
            <a:ahLst/>
            <a:cxnLst/>
            <a:rect l="textAreaLeft" t="textAreaTop" r="textAreaRight" b="textAreaBottom"/>
            <a:pathLst>
              <a:path w="395605" h="485140">
                <a:moveTo>
                  <a:pt x="350167" y="484695"/>
                </a:moveTo>
                <a:lnTo>
                  <a:pt x="301420" y="453370"/>
                </a:lnTo>
                <a:lnTo>
                  <a:pt x="286950" y="441538"/>
                </a:lnTo>
                <a:lnTo>
                  <a:pt x="273268" y="429916"/>
                </a:lnTo>
                <a:lnTo>
                  <a:pt x="258505" y="416498"/>
                </a:lnTo>
                <a:lnTo>
                  <a:pt x="222820" y="386227"/>
                </a:lnTo>
                <a:lnTo>
                  <a:pt x="208763" y="374310"/>
                </a:lnTo>
                <a:lnTo>
                  <a:pt x="194706" y="362389"/>
                </a:lnTo>
                <a:lnTo>
                  <a:pt x="180648" y="350465"/>
                </a:lnTo>
                <a:lnTo>
                  <a:pt x="166591" y="338543"/>
                </a:lnTo>
                <a:lnTo>
                  <a:pt x="146322" y="321352"/>
                </a:lnTo>
                <a:lnTo>
                  <a:pt x="126055" y="304161"/>
                </a:lnTo>
                <a:lnTo>
                  <a:pt x="105789" y="286971"/>
                </a:lnTo>
                <a:lnTo>
                  <a:pt x="85526" y="269780"/>
                </a:lnTo>
                <a:lnTo>
                  <a:pt x="62951" y="252428"/>
                </a:lnTo>
                <a:lnTo>
                  <a:pt x="27952" y="226326"/>
                </a:lnTo>
                <a:lnTo>
                  <a:pt x="2168" y="184246"/>
                </a:lnTo>
                <a:lnTo>
                  <a:pt x="0" y="169993"/>
                </a:lnTo>
                <a:lnTo>
                  <a:pt x="2226" y="153952"/>
                </a:lnTo>
                <a:lnTo>
                  <a:pt x="26459" y="115073"/>
                </a:lnTo>
                <a:lnTo>
                  <a:pt x="63982" y="84052"/>
                </a:lnTo>
                <a:lnTo>
                  <a:pt x="97337" y="59818"/>
                </a:lnTo>
                <a:lnTo>
                  <a:pt x="114862" y="47052"/>
                </a:lnTo>
                <a:lnTo>
                  <a:pt x="147807" y="26563"/>
                </a:lnTo>
                <a:lnTo>
                  <a:pt x="188430" y="12048"/>
                </a:lnTo>
                <a:lnTo>
                  <a:pt x="194842" y="10626"/>
                </a:lnTo>
                <a:lnTo>
                  <a:pt x="208484" y="7418"/>
                </a:lnTo>
                <a:lnTo>
                  <a:pt x="219384" y="4639"/>
                </a:lnTo>
                <a:lnTo>
                  <a:pt x="233251" y="2398"/>
                </a:lnTo>
                <a:lnTo>
                  <a:pt x="255793" y="804"/>
                </a:lnTo>
                <a:lnTo>
                  <a:pt x="284320" y="0"/>
                </a:lnTo>
                <a:lnTo>
                  <a:pt x="303590" y="579"/>
                </a:lnTo>
                <a:lnTo>
                  <a:pt x="351867" y="13380"/>
                </a:lnTo>
                <a:lnTo>
                  <a:pt x="383616" y="43623"/>
                </a:lnTo>
                <a:lnTo>
                  <a:pt x="393747" y="94351"/>
                </a:lnTo>
                <a:lnTo>
                  <a:pt x="395147" y="149929"/>
                </a:lnTo>
                <a:lnTo>
                  <a:pt x="394265" y="175547"/>
                </a:lnTo>
                <a:lnTo>
                  <a:pt x="392919" y="201981"/>
                </a:lnTo>
                <a:lnTo>
                  <a:pt x="391189" y="237896"/>
                </a:lnTo>
                <a:lnTo>
                  <a:pt x="389690" y="276011"/>
                </a:lnTo>
                <a:lnTo>
                  <a:pt x="384834" y="352092"/>
                </a:lnTo>
                <a:lnTo>
                  <a:pt x="382582" y="377028"/>
                </a:lnTo>
                <a:lnTo>
                  <a:pt x="381646" y="388568"/>
                </a:lnTo>
                <a:lnTo>
                  <a:pt x="382166" y="398248"/>
                </a:lnTo>
                <a:lnTo>
                  <a:pt x="384678" y="417886"/>
                </a:lnTo>
                <a:lnTo>
                  <a:pt x="386456" y="435051"/>
                </a:lnTo>
                <a:lnTo>
                  <a:pt x="370610" y="475326"/>
                </a:lnTo>
                <a:lnTo>
                  <a:pt x="361639" y="481592"/>
                </a:lnTo>
                <a:lnTo>
                  <a:pt x="350167" y="484695"/>
                </a:lnTo>
                <a:close/>
              </a:path>
            </a:pathLst>
          </a:custGeom>
          <a:noFill/>
          <a:ln w="29674">
            <a:solidFill>
              <a:srgbClr val="3C87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0" name="bg object 21"/>
          <p:cNvSpPr/>
          <p:nvPr/>
        </p:nvSpPr>
        <p:spPr>
          <a:xfrm>
            <a:off x="16960320" y="1169280"/>
            <a:ext cx="391680" cy="579600"/>
          </a:xfrm>
          <a:custGeom>
            <a:avLst/>
            <a:gdLst>
              <a:gd name="textAreaLeft" fmla="*/ 0 w 391680"/>
              <a:gd name="textAreaRight" fmla="*/ 393120 w 391680"/>
              <a:gd name="textAreaTop" fmla="*/ 0 h 579600"/>
              <a:gd name="textAreaBottom" fmla="*/ 581040 h 579600"/>
            </a:gdLst>
            <a:ahLst/>
            <a:cxnLst/>
            <a:rect l="textAreaLeft" t="textAreaTop" r="textAreaRight" b="textAreaBottom"/>
            <a:pathLst>
              <a:path w="393065" h="581025">
                <a:moveTo>
                  <a:pt x="181114" y="19230"/>
                </a:moveTo>
                <a:lnTo>
                  <a:pt x="195706" y="35037"/>
                </a:lnTo>
                <a:lnTo>
                  <a:pt x="210297" y="50842"/>
                </a:lnTo>
                <a:lnTo>
                  <a:pt x="224888" y="66646"/>
                </a:lnTo>
                <a:lnTo>
                  <a:pt x="239479" y="82453"/>
                </a:lnTo>
                <a:lnTo>
                  <a:pt x="288001" y="135007"/>
                </a:lnTo>
                <a:lnTo>
                  <a:pt x="310868" y="159028"/>
                </a:lnTo>
                <a:lnTo>
                  <a:pt x="327548" y="176433"/>
                </a:lnTo>
                <a:lnTo>
                  <a:pt x="341321" y="191395"/>
                </a:lnTo>
                <a:lnTo>
                  <a:pt x="368375" y="224125"/>
                </a:lnTo>
                <a:lnTo>
                  <a:pt x="389066" y="258961"/>
                </a:lnTo>
                <a:lnTo>
                  <a:pt x="392622" y="283592"/>
                </a:lnTo>
                <a:lnTo>
                  <a:pt x="390561" y="305617"/>
                </a:lnTo>
                <a:lnTo>
                  <a:pt x="375598" y="346756"/>
                </a:lnTo>
                <a:lnTo>
                  <a:pt x="351605" y="377551"/>
                </a:lnTo>
                <a:lnTo>
                  <a:pt x="325319" y="409145"/>
                </a:lnTo>
                <a:lnTo>
                  <a:pt x="318646" y="417238"/>
                </a:lnTo>
                <a:lnTo>
                  <a:pt x="306919" y="431526"/>
                </a:lnTo>
                <a:lnTo>
                  <a:pt x="291529" y="450400"/>
                </a:lnTo>
                <a:lnTo>
                  <a:pt x="273866" y="472253"/>
                </a:lnTo>
                <a:lnTo>
                  <a:pt x="264320" y="484144"/>
                </a:lnTo>
                <a:lnTo>
                  <a:pt x="254009" y="496931"/>
                </a:lnTo>
                <a:lnTo>
                  <a:pt x="229260" y="526974"/>
                </a:lnTo>
                <a:lnTo>
                  <a:pt x="195461" y="565200"/>
                </a:lnTo>
                <a:lnTo>
                  <a:pt x="142405" y="580819"/>
                </a:lnTo>
                <a:lnTo>
                  <a:pt x="124453" y="577752"/>
                </a:lnTo>
                <a:lnTo>
                  <a:pt x="86057" y="564378"/>
                </a:lnTo>
                <a:lnTo>
                  <a:pt x="47537" y="537445"/>
                </a:lnTo>
                <a:lnTo>
                  <a:pt x="21076" y="504745"/>
                </a:lnTo>
                <a:lnTo>
                  <a:pt x="3735" y="462198"/>
                </a:lnTo>
                <a:lnTo>
                  <a:pt x="0" y="429081"/>
                </a:lnTo>
                <a:lnTo>
                  <a:pt x="240" y="423078"/>
                </a:lnTo>
                <a:lnTo>
                  <a:pt x="9235" y="376685"/>
                </a:lnTo>
                <a:lnTo>
                  <a:pt x="19102" y="335176"/>
                </a:lnTo>
                <a:lnTo>
                  <a:pt x="34203" y="276342"/>
                </a:lnTo>
                <a:lnTo>
                  <a:pt x="40676" y="251810"/>
                </a:lnTo>
                <a:lnTo>
                  <a:pt x="42668" y="243862"/>
                </a:lnTo>
                <a:lnTo>
                  <a:pt x="48863" y="217269"/>
                </a:lnTo>
                <a:lnTo>
                  <a:pt x="53219" y="196738"/>
                </a:lnTo>
                <a:lnTo>
                  <a:pt x="57483" y="176426"/>
                </a:lnTo>
                <a:lnTo>
                  <a:pt x="63401" y="150493"/>
                </a:lnTo>
                <a:lnTo>
                  <a:pt x="68908" y="125091"/>
                </a:lnTo>
                <a:lnTo>
                  <a:pt x="71204" y="109732"/>
                </a:lnTo>
                <a:lnTo>
                  <a:pt x="72224" y="98203"/>
                </a:lnTo>
                <a:lnTo>
                  <a:pt x="73903" y="84286"/>
                </a:lnTo>
                <a:lnTo>
                  <a:pt x="90342" y="39575"/>
                </a:lnTo>
                <a:lnTo>
                  <a:pt x="121451" y="2812"/>
                </a:lnTo>
                <a:lnTo>
                  <a:pt x="136036" y="0"/>
                </a:lnTo>
                <a:lnTo>
                  <a:pt x="151440" y="2131"/>
                </a:lnTo>
                <a:lnTo>
                  <a:pt x="166765" y="8707"/>
                </a:lnTo>
                <a:lnTo>
                  <a:pt x="181114" y="19230"/>
                </a:lnTo>
                <a:close/>
              </a:path>
            </a:pathLst>
          </a:custGeom>
          <a:noFill/>
          <a:ln w="29674">
            <a:solidFill>
              <a:srgbClr val="7F446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1" name="bg object 22"/>
          <p:cNvSpPr/>
          <p:nvPr/>
        </p:nvSpPr>
        <p:spPr>
          <a:xfrm>
            <a:off x="16961760" y="1014120"/>
            <a:ext cx="499680" cy="400680"/>
          </a:xfrm>
          <a:custGeom>
            <a:avLst/>
            <a:gdLst>
              <a:gd name="textAreaLeft" fmla="*/ 0 w 499680"/>
              <a:gd name="textAreaRight" fmla="*/ 501120 w 499680"/>
              <a:gd name="textAreaTop" fmla="*/ 0 h 400680"/>
              <a:gd name="textAreaBottom" fmla="*/ 402120 h 400680"/>
            </a:gdLst>
            <a:ahLst/>
            <a:cxnLst/>
            <a:rect l="textAreaLeft" t="textAreaTop" r="textAreaRight" b="textAreaBottom"/>
            <a:pathLst>
              <a:path w="501015" h="401955">
                <a:moveTo>
                  <a:pt x="3307" y="144215"/>
                </a:moveTo>
                <a:lnTo>
                  <a:pt x="55395" y="118822"/>
                </a:lnTo>
                <a:lnTo>
                  <a:pt x="73021" y="112603"/>
                </a:lnTo>
                <a:lnTo>
                  <a:pt x="90056" y="106950"/>
                </a:lnTo>
                <a:lnTo>
                  <a:pt x="109189" y="101305"/>
                </a:lnTo>
                <a:lnTo>
                  <a:pt x="109887" y="101074"/>
                </a:lnTo>
                <a:lnTo>
                  <a:pt x="114742" y="99457"/>
                </a:lnTo>
                <a:lnTo>
                  <a:pt x="127920" y="95068"/>
                </a:lnTo>
                <a:lnTo>
                  <a:pt x="153585" y="86520"/>
                </a:lnTo>
                <a:lnTo>
                  <a:pt x="171074" y="80701"/>
                </a:lnTo>
                <a:lnTo>
                  <a:pt x="188563" y="74881"/>
                </a:lnTo>
                <a:lnTo>
                  <a:pt x="206052" y="69058"/>
                </a:lnTo>
                <a:lnTo>
                  <a:pt x="223541" y="63233"/>
                </a:lnTo>
                <a:lnTo>
                  <a:pt x="248758" y="54844"/>
                </a:lnTo>
                <a:lnTo>
                  <a:pt x="299191" y="38058"/>
                </a:lnTo>
                <a:lnTo>
                  <a:pt x="350954" y="19386"/>
                </a:lnTo>
                <a:lnTo>
                  <a:pt x="371941" y="10002"/>
                </a:lnTo>
                <a:lnTo>
                  <a:pt x="391439" y="3032"/>
                </a:lnTo>
                <a:lnTo>
                  <a:pt x="413515" y="0"/>
                </a:lnTo>
                <a:lnTo>
                  <a:pt x="429156" y="657"/>
                </a:lnTo>
                <a:lnTo>
                  <a:pt x="440787" y="2853"/>
                </a:lnTo>
                <a:lnTo>
                  <a:pt x="475629" y="31173"/>
                </a:lnTo>
                <a:lnTo>
                  <a:pt x="490207" y="70036"/>
                </a:lnTo>
                <a:lnTo>
                  <a:pt x="497701" y="148801"/>
                </a:lnTo>
                <a:lnTo>
                  <a:pt x="499508" y="170407"/>
                </a:lnTo>
                <a:lnTo>
                  <a:pt x="500529" y="185667"/>
                </a:lnTo>
                <a:lnTo>
                  <a:pt x="500688" y="197593"/>
                </a:lnTo>
                <a:lnTo>
                  <a:pt x="499910" y="209197"/>
                </a:lnTo>
                <a:lnTo>
                  <a:pt x="497401" y="226629"/>
                </a:lnTo>
                <a:lnTo>
                  <a:pt x="494244" y="240914"/>
                </a:lnTo>
                <a:lnTo>
                  <a:pt x="491218" y="251460"/>
                </a:lnTo>
                <a:lnTo>
                  <a:pt x="489104" y="257678"/>
                </a:lnTo>
                <a:lnTo>
                  <a:pt x="484756" y="270999"/>
                </a:lnTo>
                <a:lnTo>
                  <a:pt x="465838" y="314859"/>
                </a:lnTo>
                <a:lnTo>
                  <a:pt x="441212" y="355825"/>
                </a:lnTo>
                <a:lnTo>
                  <a:pt x="405207" y="390431"/>
                </a:lnTo>
                <a:lnTo>
                  <a:pt x="362867" y="401862"/>
                </a:lnTo>
                <a:lnTo>
                  <a:pt x="348972" y="399214"/>
                </a:lnTo>
                <a:lnTo>
                  <a:pt x="288689" y="370247"/>
                </a:lnTo>
                <a:lnTo>
                  <a:pt x="244594" y="342452"/>
                </a:lnTo>
                <a:lnTo>
                  <a:pt x="222704" y="327581"/>
                </a:lnTo>
                <a:lnTo>
                  <a:pt x="192912" y="307448"/>
                </a:lnTo>
                <a:lnTo>
                  <a:pt x="161122" y="286368"/>
                </a:lnTo>
                <a:lnTo>
                  <a:pt x="98625" y="242705"/>
                </a:lnTo>
                <a:lnTo>
                  <a:pt x="78483" y="227832"/>
                </a:lnTo>
                <a:lnTo>
                  <a:pt x="69107" y="221041"/>
                </a:lnTo>
                <a:lnTo>
                  <a:pt x="60562" y="216464"/>
                </a:lnTo>
                <a:lnTo>
                  <a:pt x="42476" y="208405"/>
                </a:lnTo>
                <a:lnTo>
                  <a:pt x="26884" y="201009"/>
                </a:lnTo>
                <a:lnTo>
                  <a:pt x="695" y="166549"/>
                </a:lnTo>
                <a:lnTo>
                  <a:pt x="0" y="155629"/>
                </a:lnTo>
                <a:lnTo>
                  <a:pt x="3307" y="144215"/>
                </a:lnTo>
                <a:close/>
              </a:path>
            </a:pathLst>
          </a:custGeom>
          <a:noFill/>
          <a:ln w="29674">
            <a:solidFill>
              <a:srgbClr val="7F446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67800" y="450360"/>
            <a:ext cx="10916640" cy="1013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es-ES" sz="65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s-ES" sz="65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Pulse para editar el formato del texto de título</a:t>
            </a:r>
            <a:endParaRPr lang="es-ES" sz="65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1005120" y="2601000"/>
            <a:ext cx="8743680" cy="3471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>
            <a:lvl1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  <a:lvl2pPr marL="4572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2pPr>
            <a:lvl3pPr marL="9144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3pPr>
            <a:lvl4pPr marL="13716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4pPr>
            <a:lvl5pPr marL="18288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5pPr>
            <a:lvl6pPr marL="2286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6pPr>
            <a:lvl7pPr marL="27432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7pPr>
          </a:lstStyle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Pulse para editar el formato de texto del esquema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4572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Segundo nivel del esquema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9144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Tercer nivel del esquema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3716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Cuarto nivel del esquema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8288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Quinto nivel del esquema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286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Sexto nivel del esquema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7432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Séptimo nivel del esquema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10353600" y="2601000"/>
            <a:ext cx="8743680" cy="3471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>
            <a:lvl1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  <a:lvl2pPr marL="4572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2pPr>
            <a:lvl3pPr marL="9144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3pPr>
            <a:lvl4pPr marL="13716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4pPr>
            <a:lvl5pPr marL="18288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5pPr>
            <a:lvl6pPr marL="2286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6pPr>
            <a:lvl7pPr marL="27432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7pPr>
          </a:lstStyle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Pulse para editar el formato de texto del esquema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4572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Segundo nivel del esquema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9144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Tercer nivel del esquema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3716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Cuarto nivel del esquema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8288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Quinto nivel del esquema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286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Sexto nivel del esquema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7432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Séptimo nivel del esquema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ftr" idx="7"/>
          </p:nvPr>
        </p:nvSpPr>
        <p:spPr>
          <a:xfrm>
            <a:off x="667800" y="10282320"/>
            <a:ext cx="8450280" cy="462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marL="12600" indent="0">
              <a:lnSpc>
                <a:spcPts val="3291"/>
              </a:lnSpc>
              <a:buNone/>
              <a:tabLst>
                <a:tab pos="0" algn="l"/>
              </a:tabLst>
              <a:defRPr lang="es-ES" sz="2850" b="0" i="1" u="none" strike="noStrike">
                <a:solidFill>
                  <a:srgbClr val="C11718"/>
                </a:solidFill>
                <a:effectLst/>
                <a:uFillTx/>
                <a:latin typeface="Lucida Sans"/>
              </a:defRPr>
            </a:lvl1pPr>
          </a:lstStyle>
          <a:p>
            <a:pPr marL="12600" indent="0">
              <a:lnSpc>
                <a:spcPts val="3291"/>
              </a:lnSpc>
              <a:buNone/>
              <a:tabLst>
                <a:tab pos="0" algn="l"/>
              </a:tabLst>
            </a:pPr>
            <a:r>
              <a:rPr lang="es-ES" sz="2850" b="0" i="1" u="none" strike="noStrike">
                <a:solidFill>
                  <a:srgbClr val="C11718"/>
                </a:solidFill>
                <a:effectLst/>
                <a:uFillTx/>
                <a:latin typeface="Lucida Sans"/>
              </a:rPr>
              <a:t>&lt;pie de página&gt;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dt" idx="8"/>
          </p:nvPr>
        </p:nvSpPr>
        <p:spPr>
          <a:xfrm>
            <a:off x="1005120" y="10517760"/>
            <a:ext cx="4622400" cy="564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es-ES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s-ES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&lt;fecha/hora&gt;</a:t>
            </a:r>
            <a:endParaRPr lang="es-ES" sz="1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 type="sldNum" idx="9"/>
          </p:nvPr>
        </p:nvSpPr>
        <p:spPr>
          <a:xfrm>
            <a:off x="14474880" y="10517760"/>
            <a:ext cx="4622400" cy="564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es-E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318B8CD-3D1E-43C4-8AEB-E1F3EB05163D}" type="slidenum">
              <a:rPr lang="es-E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lang="es-ES" sz="1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Only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bg object 16"/>
          <p:cNvPicPr/>
          <p:nvPr/>
        </p:nvPicPr>
        <p:blipFill>
          <a:blip r:embed="rId2"/>
          <a:stretch/>
        </p:blipFill>
        <p:spPr>
          <a:xfrm>
            <a:off x="-169200" y="-169200"/>
            <a:ext cx="9823680" cy="11645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9" name="bg object 17"/>
          <p:cNvSpPr/>
          <p:nvPr/>
        </p:nvSpPr>
        <p:spPr>
          <a:xfrm>
            <a:off x="16364520" y="1022400"/>
            <a:ext cx="528120" cy="441000"/>
          </a:xfrm>
          <a:custGeom>
            <a:avLst/>
            <a:gdLst>
              <a:gd name="textAreaLeft" fmla="*/ 0 w 528120"/>
              <a:gd name="textAreaRight" fmla="*/ 529560 w 528120"/>
              <a:gd name="textAreaTop" fmla="*/ 0 h 441000"/>
              <a:gd name="textAreaBottom" fmla="*/ 442440 h 441000"/>
            </a:gdLst>
            <a:ahLst/>
            <a:cxnLst/>
            <a:rect l="textAreaLeft" t="textAreaTop" r="textAreaRight" b="textAreaBottom"/>
            <a:pathLst>
              <a:path w="529590" h="442594">
                <a:moveTo>
                  <a:pt x="485974" y="376225"/>
                </a:moveTo>
                <a:lnTo>
                  <a:pt x="465061" y="381273"/>
                </a:lnTo>
                <a:lnTo>
                  <a:pt x="444150" y="386319"/>
                </a:lnTo>
                <a:lnTo>
                  <a:pt x="423240" y="391365"/>
                </a:lnTo>
                <a:lnTo>
                  <a:pt x="402333" y="396413"/>
                </a:lnTo>
                <a:lnTo>
                  <a:pt x="362132" y="406117"/>
                </a:lnTo>
                <a:lnTo>
                  <a:pt x="341488" y="411100"/>
                </a:lnTo>
                <a:lnTo>
                  <a:pt x="333882" y="412935"/>
                </a:lnTo>
                <a:lnTo>
                  <a:pt x="332796" y="413198"/>
                </a:lnTo>
                <a:lnTo>
                  <a:pt x="300680" y="421472"/>
                </a:lnTo>
                <a:lnTo>
                  <a:pt x="257585" y="432304"/>
                </a:lnTo>
                <a:lnTo>
                  <a:pt x="215818" y="439994"/>
                </a:lnTo>
                <a:lnTo>
                  <a:pt x="186748" y="442589"/>
                </a:lnTo>
                <a:lnTo>
                  <a:pt x="175324" y="441103"/>
                </a:lnTo>
                <a:lnTo>
                  <a:pt x="133844" y="419682"/>
                </a:lnTo>
                <a:lnTo>
                  <a:pt x="105198" y="386579"/>
                </a:lnTo>
                <a:lnTo>
                  <a:pt x="89989" y="350630"/>
                </a:lnTo>
                <a:lnTo>
                  <a:pt x="75191" y="312290"/>
                </a:lnTo>
                <a:lnTo>
                  <a:pt x="71377" y="302515"/>
                </a:lnTo>
                <a:lnTo>
                  <a:pt x="64614" y="285313"/>
                </a:lnTo>
                <a:lnTo>
                  <a:pt x="55626" y="262678"/>
                </a:lnTo>
                <a:lnTo>
                  <a:pt x="45139" y="236606"/>
                </a:lnTo>
                <a:lnTo>
                  <a:pt x="39399" y="222478"/>
                </a:lnTo>
                <a:lnTo>
                  <a:pt x="33250" y="207244"/>
                </a:lnTo>
                <a:lnTo>
                  <a:pt x="19067" y="170996"/>
                </a:lnTo>
                <a:lnTo>
                  <a:pt x="2136" y="122861"/>
                </a:lnTo>
                <a:lnTo>
                  <a:pt x="0" y="106610"/>
                </a:lnTo>
                <a:lnTo>
                  <a:pt x="4945" y="86163"/>
                </a:lnTo>
                <a:lnTo>
                  <a:pt x="36784" y="43460"/>
                </a:lnTo>
                <a:lnTo>
                  <a:pt x="74539" y="16864"/>
                </a:lnTo>
                <a:lnTo>
                  <a:pt x="120820" y="1897"/>
                </a:lnTo>
                <a:lnTo>
                  <a:pt x="139864" y="0"/>
                </a:lnTo>
                <a:lnTo>
                  <a:pt x="154275" y="118"/>
                </a:lnTo>
                <a:lnTo>
                  <a:pt x="200198" y="10698"/>
                </a:lnTo>
                <a:lnTo>
                  <a:pt x="239797" y="36350"/>
                </a:lnTo>
                <a:lnTo>
                  <a:pt x="274508" y="67498"/>
                </a:lnTo>
                <a:lnTo>
                  <a:pt x="308022" y="98862"/>
                </a:lnTo>
                <a:lnTo>
                  <a:pt x="345257" y="134533"/>
                </a:lnTo>
                <a:lnTo>
                  <a:pt x="351234" y="140297"/>
                </a:lnTo>
                <a:lnTo>
                  <a:pt x="357214" y="145907"/>
                </a:lnTo>
                <a:lnTo>
                  <a:pt x="377418" y="164270"/>
                </a:lnTo>
                <a:lnTo>
                  <a:pt x="393226" y="178074"/>
                </a:lnTo>
                <a:lnTo>
                  <a:pt x="408889" y="191689"/>
                </a:lnTo>
                <a:lnTo>
                  <a:pt x="428657" y="209487"/>
                </a:lnTo>
                <a:lnTo>
                  <a:pt x="448161" y="226672"/>
                </a:lnTo>
                <a:lnTo>
                  <a:pt x="460458" y="236157"/>
                </a:lnTo>
                <a:lnTo>
                  <a:pt x="470031" y="242660"/>
                </a:lnTo>
                <a:lnTo>
                  <a:pt x="481367" y="250899"/>
                </a:lnTo>
                <a:lnTo>
                  <a:pt x="512413" y="287044"/>
                </a:lnTo>
                <a:lnTo>
                  <a:pt x="529376" y="332111"/>
                </a:lnTo>
                <a:lnTo>
                  <a:pt x="524730" y="346218"/>
                </a:lnTo>
                <a:lnTo>
                  <a:pt x="515363" y="358633"/>
                </a:lnTo>
                <a:lnTo>
                  <a:pt x="502153" y="368815"/>
                </a:lnTo>
                <a:lnTo>
                  <a:pt x="485974" y="376225"/>
                </a:lnTo>
                <a:close/>
              </a:path>
            </a:pathLst>
          </a:custGeom>
          <a:noFill/>
          <a:ln w="29674">
            <a:solidFill>
              <a:srgbClr val="A8954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40" name="bg object 18"/>
          <p:cNvSpPr/>
          <p:nvPr/>
        </p:nvSpPr>
        <p:spPr>
          <a:xfrm>
            <a:off x="16551720" y="1243440"/>
            <a:ext cx="413280" cy="482400"/>
          </a:xfrm>
          <a:custGeom>
            <a:avLst/>
            <a:gdLst>
              <a:gd name="textAreaLeft" fmla="*/ 0 w 413280"/>
              <a:gd name="textAreaRight" fmla="*/ 414720 w 413280"/>
              <a:gd name="textAreaTop" fmla="*/ 0 h 482400"/>
              <a:gd name="textAreaBottom" fmla="*/ 483840 h 482400"/>
            </a:gdLst>
            <a:ahLst/>
            <a:cxnLst/>
            <a:rect l="textAreaLeft" t="textAreaTop" r="textAreaRight" b="textAreaBottom"/>
            <a:pathLst>
              <a:path w="414655" h="483869">
                <a:moveTo>
                  <a:pt x="410774" y="15737"/>
                </a:moveTo>
                <a:lnTo>
                  <a:pt x="413574" y="22292"/>
                </a:lnTo>
                <a:lnTo>
                  <a:pt x="414309" y="29872"/>
                </a:lnTo>
                <a:lnTo>
                  <a:pt x="413420" y="39389"/>
                </a:lnTo>
                <a:lnTo>
                  <a:pt x="411350" y="51757"/>
                </a:lnTo>
                <a:lnTo>
                  <a:pt x="407585" y="73591"/>
                </a:lnTo>
                <a:lnTo>
                  <a:pt x="404432" y="92019"/>
                </a:lnTo>
                <a:lnTo>
                  <a:pt x="401073" y="109656"/>
                </a:lnTo>
                <a:lnTo>
                  <a:pt x="396690" y="129116"/>
                </a:lnTo>
                <a:lnTo>
                  <a:pt x="387979" y="175094"/>
                </a:lnTo>
                <a:lnTo>
                  <a:pt x="384542" y="193197"/>
                </a:lnTo>
                <a:lnTo>
                  <a:pt x="381110" y="211305"/>
                </a:lnTo>
                <a:lnTo>
                  <a:pt x="377677" y="229416"/>
                </a:lnTo>
                <a:lnTo>
                  <a:pt x="374241" y="247531"/>
                </a:lnTo>
                <a:lnTo>
                  <a:pt x="369293" y="273637"/>
                </a:lnTo>
                <a:lnTo>
                  <a:pt x="364344" y="299746"/>
                </a:lnTo>
                <a:lnTo>
                  <a:pt x="359394" y="325856"/>
                </a:lnTo>
                <a:lnTo>
                  <a:pt x="354440" y="351968"/>
                </a:lnTo>
                <a:lnTo>
                  <a:pt x="350487" y="380163"/>
                </a:lnTo>
                <a:lnTo>
                  <a:pt x="345059" y="423486"/>
                </a:lnTo>
                <a:lnTo>
                  <a:pt x="321190" y="466675"/>
                </a:lnTo>
                <a:lnTo>
                  <a:pt x="279482" y="483312"/>
                </a:lnTo>
                <a:lnTo>
                  <a:pt x="264141" y="482213"/>
                </a:lnTo>
                <a:lnTo>
                  <a:pt x="225477" y="472149"/>
                </a:lnTo>
                <a:lnTo>
                  <a:pt x="165996" y="445305"/>
                </a:lnTo>
                <a:lnTo>
                  <a:pt x="146247" y="436362"/>
                </a:lnTo>
                <a:lnTo>
                  <a:pt x="112165" y="417819"/>
                </a:lnTo>
                <a:lnTo>
                  <a:pt x="79492" y="389649"/>
                </a:lnTo>
                <a:lnTo>
                  <a:pt x="75088" y="384773"/>
                </a:lnTo>
                <a:lnTo>
                  <a:pt x="65570" y="374489"/>
                </a:lnTo>
                <a:lnTo>
                  <a:pt x="36481" y="336607"/>
                </a:lnTo>
                <a:lnTo>
                  <a:pt x="12693" y="295142"/>
                </a:lnTo>
                <a:lnTo>
                  <a:pt x="0" y="246844"/>
                </a:lnTo>
                <a:lnTo>
                  <a:pt x="511" y="232298"/>
                </a:lnTo>
                <a:lnTo>
                  <a:pt x="19714" y="193453"/>
                </a:lnTo>
                <a:lnTo>
                  <a:pt x="74372" y="154906"/>
                </a:lnTo>
                <a:lnTo>
                  <a:pt x="120125" y="129933"/>
                </a:lnTo>
                <a:lnTo>
                  <a:pt x="143777" y="118059"/>
                </a:lnTo>
                <a:lnTo>
                  <a:pt x="175867" y="101843"/>
                </a:lnTo>
                <a:lnTo>
                  <a:pt x="209758" y="84339"/>
                </a:lnTo>
                <a:lnTo>
                  <a:pt x="278332" y="51020"/>
                </a:lnTo>
                <a:lnTo>
                  <a:pt x="301134" y="40674"/>
                </a:lnTo>
                <a:lnTo>
                  <a:pt x="311633" y="35794"/>
                </a:lnTo>
                <a:lnTo>
                  <a:pt x="319792" y="30564"/>
                </a:lnTo>
                <a:lnTo>
                  <a:pt x="335640" y="18688"/>
                </a:lnTo>
                <a:lnTo>
                  <a:pt x="349692" y="8669"/>
                </a:lnTo>
                <a:lnTo>
                  <a:pt x="363633" y="1957"/>
                </a:lnTo>
                <a:lnTo>
                  <a:pt x="379152" y="0"/>
                </a:lnTo>
                <a:lnTo>
                  <a:pt x="383872" y="513"/>
                </a:lnTo>
                <a:lnTo>
                  <a:pt x="392536" y="2579"/>
                </a:lnTo>
                <a:lnTo>
                  <a:pt x="402414" y="7290"/>
                </a:lnTo>
                <a:lnTo>
                  <a:pt x="410774" y="15737"/>
                </a:lnTo>
                <a:close/>
              </a:path>
            </a:pathLst>
          </a:custGeom>
          <a:noFill/>
          <a:ln w="29674">
            <a:solidFill>
              <a:srgbClr val="A8954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41" name="bg object 19"/>
          <p:cNvSpPr/>
          <p:nvPr/>
        </p:nvSpPr>
        <p:spPr>
          <a:xfrm>
            <a:off x="16813800" y="711720"/>
            <a:ext cx="516240" cy="403200"/>
          </a:xfrm>
          <a:custGeom>
            <a:avLst/>
            <a:gdLst>
              <a:gd name="textAreaLeft" fmla="*/ 0 w 516240"/>
              <a:gd name="textAreaRight" fmla="*/ 517680 w 516240"/>
              <a:gd name="textAreaTop" fmla="*/ 0 h 403200"/>
              <a:gd name="textAreaBottom" fmla="*/ 404640 h 403200"/>
            </a:gdLst>
            <a:ahLst/>
            <a:cxnLst/>
            <a:rect l="textAreaLeft" t="textAreaTop" r="textAreaRight" b="textAreaBottom"/>
            <a:pathLst>
              <a:path w="517525" h="404494">
                <a:moveTo>
                  <a:pt x="1535" y="336294"/>
                </a:moveTo>
                <a:lnTo>
                  <a:pt x="7465" y="315617"/>
                </a:lnTo>
                <a:lnTo>
                  <a:pt x="13394" y="294939"/>
                </a:lnTo>
                <a:lnTo>
                  <a:pt x="19323" y="274262"/>
                </a:lnTo>
                <a:lnTo>
                  <a:pt x="25252" y="253585"/>
                </a:lnTo>
                <a:lnTo>
                  <a:pt x="36651" y="213832"/>
                </a:lnTo>
                <a:lnTo>
                  <a:pt x="42504" y="193418"/>
                </a:lnTo>
                <a:lnTo>
                  <a:pt x="44661" y="185897"/>
                </a:lnTo>
                <a:lnTo>
                  <a:pt x="44969" y="184822"/>
                </a:lnTo>
                <a:lnTo>
                  <a:pt x="53619" y="152807"/>
                </a:lnTo>
                <a:lnTo>
                  <a:pt x="59829" y="129515"/>
                </a:lnTo>
                <a:lnTo>
                  <a:pt x="65462" y="109977"/>
                </a:lnTo>
                <a:lnTo>
                  <a:pt x="79385" y="69857"/>
                </a:lnTo>
                <a:lnTo>
                  <a:pt x="98412" y="34084"/>
                </a:lnTo>
                <a:lnTo>
                  <a:pt x="137504" y="8580"/>
                </a:lnTo>
                <a:lnTo>
                  <a:pt x="180435" y="0"/>
                </a:lnTo>
                <a:lnTo>
                  <a:pt x="195049" y="1074"/>
                </a:lnTo>
                <a:lnTo>
                  <a:pt x="219207" y="4512"/>
                </a:lnTo>
                <a:lnTo>
                  <a:pt x="259852" y="10566"/>
                </a:lnTo>
                <a:lnTo>
                  <a:pt x="270239" y="12066"/>
                </a:lnTo>
                <a:lnTo>
                  <a:pt x="288538" y="14668"/>
                </a:lnTo>
                <a:lnTo>
                  <a:pt x="312659" y="18020"/>
                </a:lnTo>
                <a:lnTo>
                  <a:pt x="340509" y="21770"/>
                </a:lnTo>
                <a:lnTo>
                  <a:pt x="355627" y="23750"/>
                </a:lnTo>
                <a:lnTo>
                  <a:pt x="371912" y="25919"/>
                </a:lnTo>
                <a:lnTo>
                  <a:pt x="410444" y="31466"/>
                </a:lnTo>
                <a:lnTo>
                  <a:pt x="460665" y="40496"/>
                </a:lnTo>
                <a:lnTo>
                  <a:pt x="501563" y="77729"/>
                </a:lnTo>
                <a:lnTo>
                  <a:pt x="514633" y="118638"/>
                </a:lnTo>
                <a:lnTo>
                  <a:pt x="517124" y="155774"/>
                </a:lnTo>
                <a:lnTo>
                  <a:pt x="513771" y="181325"/>
                </a:lnTo>
                <a:lnTo>
                  <a:pt x="499557" y="220917"/>
                </a:lnTo>
                <a:lnTo>
                  <a:pt x="472207" y="257835"/>
                </a:lnTo>
                <a:lnTo>
                  <a:pt x="440587" y="281138"/>
                </a:lnTo>
                <a:lnTo>
                  <a:pt x="396267" y="297541"/>
                </a:lnTo>
                <a:lnTo>
                  <a:pt x="355675" y="310669"/>
                </a:lnTo>
                <a:lnTo>
                  <a:pt x="297553" y="328314"/>
                </a:lnTo>
                <a:lnTo>
                  <a:pt x="273223" y="335527"/>
                </a:lnTo>
                <a:lnTo>
                  <a:pt x="265391" y="337959"/>
                </a:lnTo>
                <a:lnTo>
                  <a:pt x="239457" y="346469"/>
                </a:lnTo>
                <a:lnTo>
                  <a:pt x="219653" y="353408"/>
                </a:lnTo>
                <a:lnTo>
                  <a:pt x="200083" y="360313"/>
                </a:lnTo>
                <a:lnTo>
                  <a:pt x="174850" y="368723"/>
                </a:lnTo>
                <a:lnTo>
                  <a:pt x="150272" y="377209"/>
                </a:lnTo>
                <a:lnTo>
                  <a:pt x="135953" y="383222"/>
                </a:lnTo>
                <a:lnTo>
                  <a:pt x="125572" y="388336"/>
                </a:lnTo>
                <a:lnTo>
                  <a:pt x="112810" y="394125"/>
                </a:lnTo>
                <a:lnTo>
                  <a:pt x="66057" y="403297"/>
                </a:lnTo>
                <a:lnTo>
                  <a:pt x="43156" y="404458"/>
                </a:lnTo>
                <a:lnTo>
                  <a:pt x="30504" y="402053"/>
                </a:lnTo>
                <a:lnTo>
                  <a:pt x="18488" y="395811"/>
                </a:lnTo>
                <a:lnTo>
                  <a:pt x="8515" y="384805"/>
                </a:lnTo>
                <a:lnTo>
                  <a:pt x="2339" y="370533"/>
                </a:lnTo>
                <a:lnTo>
                  <a:pt x="0" y="354021"/>
                </a:lnTo>
                <a:lnTo>
                  <a:pt x="1535" y="336294"/>
                </a:lnTo>
                <a:close/>
              </a:path>
            </a:pathLst>
          </a:custGeom>
          <a:noFill/>
          <a:ln w="29674">
            <a:solidFill>
              <a:srgbClr val="3C87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42" name="bg object 20"/>
          <p:cNvSpPr/>
          <p:nvPr/>
        </p:nvSpPr>
        <p:spPr>
          <a:xfrm>
            <a:off x="16531200" y="729720"/>
            <a:ext cx="394200" cy="483840"/>
          </a:xfrm>
          <a:custGeom>
            <a:avLst/>
            <a:gdLst>
              <a:gd name="textAreaLeft" fmla="*/ 0 w 394200"/>
              <a:gd name="textAreaRight" fmla="*/ 395640 w 394200"/>
              <a:gd name="textAreaTop" fmla="*/ 0 h 483840"/>
              <a:gd name="textAreaBottom" fmla="*/ 485280 h 483840"/>
            </a:gdLst>
            <a:ahLst/>
            <a:cxnLst/>
            <a:rect l="textAreaLeft" t="textAreaTop" r="textAreaRight" b="textAreaBottom"/>
            <a:pathLst>
              <a:path w="395605" h="485140">
                <a:moveTo>
                  <a:pt x="350167" y="484695"/>
                </a:moveTo>
                <a:lnTo>
                  <a:pt x="301420" y="453370"/>
                </a:lnTo>
                <a:lnTo>
                  <a:pt x="286950" y="441538"/>
                </a:lnTo>
                <a:lnTo>
                  <a:pt x="273268" y="429916"/>
                </a:lnTo>
                <a:lnTo>
                  <a:pt x="258505" y="416498"/>
                </a:lnTo>
                <a:lnTo>
                  <a:pt x="222820" y="386227"/>
                </a:lnTo>
                <a:lnTo>
                  <a:pt x="208763" y="374310"/>
                </a:lnTo>
                <a:lnTo>
                  <a:pt x="194706" y="362389"/>
                </a:lnTo>
                <a:lnTo>
                  <a:pt x="180648" y="350465"/>
                </a:lnTo>
                <a:lnTo>
                  <a:pt x="166591" y="338543"/>
                </a:lnTo>
                <a:lnTo>
                  <a:pt x="146322" y="321352"/>
                </a:lnTo>
                <a:lnTo>
                  <a:pt x="126055" y="304161"/>
                </a:lnTo>
                <a:lnTo>
                  <a:pt x="105789" y="286971"/>
                </a:lnTo>
                <a:lnTo>
                  <a:pt x="85526" y="269780"/>
                </a:lnTo>
                <a:lnTo>
                  <a:pt x="62951" y="252428"/>
                </a:lnTo>
                <a:lnTo>
                  <a:pt x="27952" y="226326"/>
                </a:lnTo>
                <a:lnTo>
                  <a:pt x="2168" y="184246"/>
                </a:lnTo>
                <a:lnTo>
                  <a:pt x="0" y="169993"/>
                </a:lnTo>
                <a:lnTo>
                  <a:pt x="2226" y="153952"/>
                </a:lnTo>
                <a:lnTo>
                  <a:pt x="26459" y="115073"/>
                </a:lnTo>
                <a:lnTo>
                  <a:pt x="63982" y="84052"/>
                </a:lnTo>
                <a:lnTo>
                  <a:pt x="97337" y="59818"/>
                </a:lnTo>
                <a:lnTo>
                  <a:pt x="114862" y="47052"/>
                </a:lnTo>
                <a:lnTo>
                  <a:pt x="147807" y="26563"/>
                </a:lnTo>
                <a:lnTo>
                  <a:pt x="188430" y="12048"/>
                </a:lnTo>
                <a:lnTo>
                  <a:pt x="194842" y="10626"/>
                </a:lnTo>
                <a:lnTo>
                  <a:pt x="208484" y="7418"/>
                </a:lnTo>
                <a:lnTo>
                  <a:pt x="219384" y="4639"/>
                </a:lnTo>
                <a:lnTo>
                  <a:pt x="233251" y="2398"/>
                </a:lnTo>
                <a:lnTo>
                  <a:pt x="255793" y="804"/>
                </a:lnTo>
                <a:lnTo>
                  <a:pt x="284320" y="0"/>
                </a:lnTo>
                <a:lnTo>
                  <a:pt x="303590" y="579"/>
                </a:lnTo>
                <a:lnTo>
                  <a:pt x="351867" y="13380"/>
                </a:lnTo>
                <a:lnTo>
                  <a:pt x="383616" y="43623"/>
                </a:lnTo>
                <a:lnTo>
                  <a:pt x="393747" y="94351"/>
                </a:lnTo>
                <a:lnTo>
                  <a:pt x="395147" y="149929"/>
                </a:lnTo>
                <a:lnTo>
                  <a:pt x="394265" y="175547"/>
                </a:lnTo>
                <a:lnTo>
                  <a:pt x="392919" y="201981"/>
                </a:lnTo>
                <a:lnTo>
                  <a:pt x="391189" y="237896"/>
                </a:lnTo>
                <a:lnTo>
                  <a:pt x="389690" y="276011"/>
                </a:lnTo>
                <a:lnTo>
                  <a:pt x="384834" y="352092"/>
                </a:lnTo>
                <a:lnTo>
                  <a:pt x="382582" y="377028"/>
                </a:lnTo>
                <a:lnTo>
                  <a:pt x="381646" y="388568"/>
                </a:lnTo>
                <a:lnTo>
                  <a:pt x="382166" y="398248"/>
                </a:lnTo>
                <a:lnTo>
                  <a:pt x="384678" y="417886"/>
                </a:lnTo>
                <a:lnTo>
                  <a:pt x="386456" y="435051"/>
                </a:lnTo>
                <a:lnTo>
                  <a:pt x="370610" y="475326"/>
                </a:lnTo>
                <a:lnTo>
                  <a:pt x="361639" y="481592"/>
                </a:lnTo>
                <a:lnTo>
                  <a:pt x="350167" y="484695"/>
                </a:lnTo>
                <a:close/>
              </a:path>
            </a:pathLst>
          </a:custGeom>
          <a:noFill/>
          <a:ln w="29674">
            <a:solidFill>
              <a:srgbClr val="3C87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43" name="bg object 21"/>
          <p:cNvSpPr/>
          <p:nvPr/>
        </p:nvSpPr>
        <p:spPr>
          <a:xfrm>
            <a:off x="16960320" y="1169280"/>
            <a:ext cx="391680" cy="579600"/>
          </a:xfrm>
          <a:custGeom>
            <a:avLst/>
            <a:gdLst>
              <a:gd name="textAreaLeft" fmla="*/ 0 w 391680"/>
              <a:gd name="textAreaRight" fmla="*/ 393120 w 391680"/>
              <a:gd name="textAreaTop" fmla="*/ 0 h 579600"/>
              <a:gd name="textAreaBottom" fmla="*/ 581040 h 579600"/>
            </a:gdLst>
            <a:ahLst/>
            <a:cxnLst/>
            <a:rect l="textAreaLeft" t="textAreaTop" r="textAreaRight" b="textAreaBottom"/>
            <a:pathLst>
              <a:path w="393065" h="581025">
                <a:moveTo>
                  <a:pt x="181114" y="19230"/>
                </a:moveTo>
                <a:lnTo>
                  <a:pt x="195706" y="35037"/>
                </a:lnTo>
                <a:lnTo>
                  <a:pt x="210297" y="50842"/>
                </a:lnTo>
                <a:lnTo>
                  <a:pt x="224888" y="66646"/>
                </a:lnTo>
                <a:lnTo>
                  <a:pt x="239479" y="82453"/>
                </a:lnTo>
                <a:lnTo>
                  <a:pt x="288001" y="135007"/>
                </a:lnTo>
                <a:lnTo>
                  <a:pt x="310868" y="159028"/>
                </a:lnTo>
                <a:lnTo>
                  <a:pt x="327548" y="176433"/>
                </a:lnTo>
                <a:lnTo>
                  <a:pt x="341321" y="191395"/>
                </a:lnTo>
                <a:lnTo>
                  <a:pt x="368375" y="224125"/>
                </a:lnTo>
                <a:lnTo>
                  <a:pt x="389066" y="258961"/>
                </a:lnTo>
                <a:lnTo>
                  <a:pt x="392622" y="283592"/>
                </a:lnTo>
                <a:lnTo>
                  <a:pt x="390561" y="305617"/>
                </a:lnTo>
                <a:lnTo>
                  <a:pt x="375598" y="346756"/>
                </a:lnTo>
                <a:lnTo>
                  <a:pt x="351605" y="377551"/>
                </a:lnTo>
                <a:lnTo>
                  <a:pt x="325319" y="409145"/>
                </a:lnTo>
                <a:lnTo>
                  <a:pt x="318646" y="417238"/>
                </a:lnTo>
                <a:lnTo>
                  <a:pt x="306919" y="431526"/>
                </a:lnTo>
                <a:lnTo>
                  <a:pt x="291529" y="450400"/>
                </a:lnTo>
                <a:lnTo>
                  <a:pt x="273866" y="472253"/>
                </a:lnTo>
                <a:lnTo>
                  <a:pt x="264320" y="484144"/>
                </a:lnTo>
                <a:lnTo>
                  <a:pt x="254009" y="496931"/>
                </a:lnTo>
                <a:lnTo>
                  <a:pt x="229260" y="526974"/>
                </a:lnTo>
                <a:lnTo>
                  <a:pt x="195461" y="565200"/>
                </a:lnTo>
                <a:lnTo>
                  <a:pt x="142405" y="580819"/>
                </a:lnTo>
                <a:lnTo>
                  <a:pt x="124453" y="577752"/>
                </a:lnTo>
                <a:lnTo>
                  <a:pt x="86057" y="564378"/>
                </a:lnTo>
                <a:lnTo>
                  <a:pt x="47537" y="537445"/>
                </a:lnTo>
                <a:lnTo>
                  <a:pt x="21076" y="504745"/>
                </a:lnTo>
                <a:lnTo>
                  <a:pt x="3735" y="462198"/>
                </a:lnTo>
                <a:lnTo>
                  <a:pt x="0" y="429081"/>
                </a:lnTo>
                <a:lnTo>
                  <a:pt x="240" y="423078"/>
                </a:lnTo>
                <a:lnTo>
                  <a:pt x="9235" y="376685"/>
                </a:lnTo>
                <a:lnTo>
                  <a:pt x="19102" y="335176"/>
                </a:lnTo>
                <a:lnTo>
                  <a:pt x="34203" y="276342"/>
                </a:lnTo>
                <a:lnTo>
                  <a:pt x="40676" y="251810"/>
                </a:lnTo>
                <a:lnTo>
                  <a:pt x="42668" y="243862"/>
                </a:lnTo>
                <a:lnTo>
                  <a:pt x="48863" y="217269"/>
                </a:lnTo>
                <a:lnTo>
                  <a:pt x="53219" y="196738"/>
                </a:lnTo>
                <a:lnTo>
                  <a:pt x="57483" y="176426"/>
                </a:lnTo>
                <a:lnTo>
                  <a:pt x="63401" y="150493"/>
                </a:lnTo>
                <a:lnTo>
                  <a:pt x="68908" y="125091"/>
                </a:lnTo>
                <a:lnTo>
                  <a:pt x="71204" y="109732"/>
                </a:lnTo>
                <a:lnTo>
                  <a:pt x="72224" y="98203"/>
                </a:lnTo>
                <a:lnTo>
                  <a:pt x="73903" y="84286"/>
                </a:lnTo>
                <a:lnTo>
                  <a:pt x="90342" y="39575"/>
                </a:lnTo>
                <a:lnTo>
                  <a:pt x="121451" y="2812"/>
                </a:lnTo>
                <a:lnTo>
                  <a:pt x="136036" y="0"/>
                </a:lnTo>
                <a:lnTo>
                  <a:pt x="151440" y="2131"/>
                </a:lnTo>
                <a:lnTo>
                  <a:pt x="166765" y="8707"/>
                </a:lnTo>
                <a:lnTo>
                  <a:pt x="181114" y="19230"/>
                </a:lnTo>
                <a:close/>
              </a:path>
            </a:pathLst>
          </a:custGeom>
          <a:noFill/>
          <a:ln w="29674">
            <a:solidFill>
              <a:srgbClr val="7F446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44" name="bg object 22"/>
          <p:cNvSpPr/>
          <p:nvPr/>
        </p:nvSpPr>
        <p:spPr>
          <a:xfrm>
            <a:off x="16961760" y="1014120"/>
            <a:ext cx="499680" cy="400680"/>
          </a:xfrm>
          <a:custGeom>
            <a:avLst/>
            <a:gdLst>
              <a:gd name="textAreaLeft" fmla="*/ 0 w 499680"/>
              <a:gd name="textAreaRight" fmla="*/ 501120 w 499680"/>
              <a:gd name="textAreaTop" fmla="*/ 0 h 400680"/>
              <a:gd name="textAreaBottom" fmla="*/ 402120 h 400680"/>
            </a:gdLst>
            <a:ahLst/>
            <a:cxnLst/>
            <a:rect l="textAreaLeft" t="textAreaTop" r="textAreaRight" b="textAreaBottom"/>
            <a:pathLst>
              <a:path w="501015" h="401955">
                <a:moveTo>
                  <a:pt x="3307" y="144215"/>
                </a:moveTo>
                <a:lnTo>
                  <a:pt x="55395" y="118822"/>
                </a:lnTo>
                <a:lnTo>
                  <a:pt x="73021" y="112603"/>
                </a:lnTo>
                <a:lnTo>
                  <a:pt x="90056" y="106950"/>
                </a:lnTo>
                <a:lnTo>
                  <a:pt x="109189" y="101305"/>
                </a:lnTo>
                <a:lnTo>
                  <a:pt x="109887" y="101074"/>
                </a:lnTo>
                <a:lnTo>
                  <a:pt x="114742" y="99457"/>
                </a:lnTo>
                <a:lnTo>
                  <a:pt x="127920" y="95068"/>
                </a:lnTo>
                <a:lnTo>
                  <a:pt x="153585" y="86520"/>
                </a:lnTo>
                <a:lnTo>
                  <a:pt x="171074" y="80701"/>
                </a:lnTo>
                <a:lnTo>
                  <a:pt x="188563" y="74881"/>
                </a:lnTo>
                <a:lnTo>
                  <a:pt x="206052" y="69058"/>
                </a:lnTo>
                <a:lnTo>
                  <a:pt x="223541" y="63233"/>
                </a:lnTo>
                <a:lnTo>
                  <a:pt x="248758" y="54844"/>
                </a:lnTo>
                <a:lnTo>
                  <a:pt x="299191" y="38058"/>
                </a:lnTo>
                <a:lnTo>
                  <a:pt x="350954" y="19386"/>
                </a:lnTo>
                <a:lnTo>
                  <a:pt x="371941" y="10002"/>
                </a:lnTo>
                <a:lnTo>
                  <a:pt x="391439" y="3032"/>
                </a:lnTo>
                <a:lnTo>
                  <a:pt x="413515" y="0"/>
                </a:lnTo>
                <a:lnTo>
                  <a:pt x="429156" y="657"/>
                </a:lnTo>
                <a:lnTo>
                  <a:pt x="440787" y="2853"/>
                </a:lnTo>
                <a:lnTo>
                  <a:pt x="475629" y="31173"/>
                </a:lnTo>
                <a:lnTo>
                  <a:pt x="490207" y="70036"/>
                </a:lnTo>
                <a:lnTo>
                  <a:pt x="497701" y="148801"/>
                </a:lnTo>
                <a:lnTo>
                  <a:pt x="499508" y="170407"/>
                </a:lnTo>
                <a:lnTo>
                  <a:pt x="500529" y="185667"/>
                </a:lnTo>
                <a:lnTo>
                  <a:pt x="500688" y="197593"/>
                </a:lnTo>
                <a:lnTo>
                  <a:pt x="499910" y="209197"/>
                </a:lnTo>
                <a:lnTo>
                  <a:pt x="497401" y="226629"/>
                </a:lnTo>
                <a:lnTo>
                  <a:pt x="494244" y="240914"/>
                </a:lnTo>
                <a:lnTo>
                  <a:pt x="491218" y="251460"/>
                </a:lnTo>
                <a:lnTo>
                  <a:pt x="489104" y="257678"/>
                </a:lnTo>
                <a:lnTo>
                  <a:pt x="484756" y="270999"/>
                </a:lnTo>
                <a:lnTo>
                  <a:pt x="465838" y="314859"/>
                </a:lnTo>
                <a:lnTo>
                  <a:pt x="441212" y="355825"/>
                </a:lnTo>
                <a:lnTo>
                  <a:pt x="405207" y="390431"/>
                </a:lnTo>
                <a:lnTo>
                  <a:pt x="362867" y="401862"/>
                </a:lnTo>
                <a:lnTo>
                  <a:pt x="348972" y="399214"/>
                </a:lnTo>
                <a:lnTo>
                  <a:pt x="288689" y="370247"/>
                </a:lnTo>
                <a:lnTo>
                  <a:pt x="244594" y="342452"/>
                </a:lnTo>
                <a:lnTo>
                  <a:pt x="222704" y="327581"/>
                </a:lnTo>
                <a:lnTo>
                  <a:pt x="192912" y="307448"/>
                </a:lnTo>
                <a:lnTo>
                  <a:pt x="161122" y="286368"/>
                </a:lnTo>
                <a:lnTo>
                  <a:pt x="98625" y="242705"/>
                </a:lnTo>
                <a:lnTo>
                  <a:pt x="78483" y="227832"/>
                </a:lnTo>
                <a:lnTo>
                  <a:pt x="69107" y="221041"/>
                </a:lnTo>
                <a:lnTo>
                  <a:pt x="60562" y="216464"/>
                </a:lnTo>
                <a:lnTo>
                  <a:pt x="42476" y="208405"/>
                </a:lnTo>
                <a:lnTo>
                  <a:pt x="26884" y="201009"/>
                </a:lnTo>
                <a:lnTo>
                  <a:pt x="695" y="166549"/>
                </a:lnTo>
                <a:lnTo>
                  <a:pt x="0" y="155629"/>
                </a:lnTo>
                <a:lnTo>
                  <a:pt x="3307" y="144215"/>
                </a:lnTo>
                <a:close/>
              </a:path>
            </a:pathLst>
          </a:custGeom>
          <a:noFill/>
          <a:ln w="29674">
            <a:solidFill>
              <a:srgbClr val="7F446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67800" y="450360"/>
            <a:ext cx="10916640" cy="1013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es-ES" sz="65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s-ES" sz="65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Pulse para editar el formato del texto de título</a:t>
            </a:r>
            <a:endParaRPr lang="es-ES" sz="65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ftr" idx="10"/>
          </p:nvPr>
        </p:nvSpPr>
        <p:spPr>
          <a:xfrm>
            <a:off x="667800" y="10282320"/>
            <a:ext cx="8450280" cy="462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marL="12600" indent="0">
              <a:lnSpc>
                <a:spcPts val="3291"/>
              </a:lnSpc>
              <a:buNone/>
              <a:tabLst>
                <a:tab pos="0" algn="l"/>
              </a:tabLst>
              <a:defRPr lang="es-ES" sz="2850" b="0" i="1" u="none" strike="noStrike">
                <a:solidFill>
                  <a:srgbClr val="C11718"/>
                </a:solidFill>
                <a:effectLst/>
                <a:uFillTx/>
                <a:latin typeface="Lucida Sans"/>
              </a:defRPr>
            </a:lvl1pPr>
          </a:lstStyle>
          <a:p>
            <a:pPr marL="12600" indent="0">
              <a:lnSpc>
                <a:spcPts val="3291"/>
              </a:lnSpc>
              <a:buNone/>
              <a:tabLst>
                <a:tab pos="0" algn="l"/>
              </a:tabLst>
            </a:pPr>
            <a:r>
              <a:rPr lang="es-ES" sz="2850" b="0" i="1" u="none" strike="noStrike">
                <a:solidFill>
                  <a:srgbClr val="C11718"/>
                </a:solidFill>
                <a:effectLst/>
                <a:uFillTx/>
                <a:latin typeface="Lucida Sans"/>
              </a:rPr>
              <a:t>&lt;pie de página&gt;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dt" idx="11"/>
          </p:nvPr>
        </p:nvSpPr>
        <p:spPr>
          <a:xfrm>
            <a:off x="1005120" y="10517760"/>
            <a:ext cx="4622400" cy="564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es-ES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s-ES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&lt;fecha/hora&gt;</a:t>
            </a:r>
            <a:endParaRPr lang="es-ES" sz="1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sldNum" idx="12"/>
          </p:nvPr>
        </p:nvSpPr>
        <p:spPr>
          <a:xfrm>
            <a:off x="14474880" y="10517760"/>
            <a:ext cx="4622400" cy="564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es-E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F70980DA-A099-4C53-BA47-3932E06E394D}" type="slidenum">
              <a:rPr lang="es-E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lang="es-ES" sz="1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Blank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bg object 16"/>
          <p:cNvPicPr/>
          <p:nvPr/>
        </p:nvPicPr>
        <p:blipFill>
          <a:blip r:embed="rId2"/>
          <a:stretch/>
        </p:blipFill>
        <p:spPr>
          <a:xfrm>
            <a:off x="-169200" y="-169200"/>
            <a:ext cx="9823680" cy="11645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0" name="bg object 17" hidden="1"/>
          <p:cNvSpPr/>
          <p:nvPr/>
        </p:nvSpPr>
        <p:spPr>
          <a:xfrm>
            <a:off x="16364520" y="1022400"/>
            <a:ext cx="528120" cy="441000"/>
          </a:xfrm>
          <a:custGeom>
            <a:avLst/>
            <a:gdLst>
              <a:gd name="textAreaLeft" fmla="*/ 0 w 528120"/>
              <a:gd name="textAreaRight" fmla="*/ 529560 w 528120"/>
              <a:gd name="textAreaTop" fmla="*/ 0 h 441000"/>
              <a:gd name="textAreaBottom" fmla="*/ 442440 h 441000"/>
            </a:gdLst>
            <a:ahLst/>
            <a:cxnLst/>
            <a:rect l="textAreaLeft" t="textAreaTop" r="textAreaRight" b="textAreaBottom"/>
            <a:pathLst>
              <a:path w="529590" h="442594">
                <a:moveTo>
                  <a:pt x="485974" y="376225"/>
                </a:moveTo>
                <a:lnTo>
                  <a:pt x="465061" y="381273"/>
                </a:lnTo>
                <a:lnTo>
                  <a:pt x="444150" y="386319"/>
                </a:lnTo>
                <a:lnTo>
                  <a:pt x="423240" y="391365"/>
                </a:lnTo>
                <a:lnTo>
                  <a:pt x="402333" y="396413"/>
                </a:lnTo>
                <a:lnTo>
                  <a:pt x="362132" y="406117"/>
                </a:lnTo>
                <a:lnTo>
                  <a:pt x="341488" y="411100"/>
                </a:lnTo>
                <a:lnTo>
                  <a:pt x="333882" y="412935"/>
                </a:lnTo>
                <a:lnTo>
                  <a:pt x="332796" y="413198"/>
                </a:lnTo>
                <a:lnTo>
                  <a:pt x="300680" y="421472"/>
                </a:lnTo>
                <a:lnTo>
                  <a:pt x="257585" y="432304"/>
                </a:lnTo>
                <a:lnTo>
                  <a:pt x="215818" y="439994"/>
                </a:lnTo>
                <a:lnTo>
                  <a:pt x="186748" y="442589"/>
                </a:lnTo>
                <a:lnTo>
                  <a:pt x="175324" y="441103"/>
                </a:lnTo>
                <a:lnTo>
                  <a:pt x="133844" y="419682"/>
                </a:lnTo>
                <a:lnTo>
                  <a:pt x="105198" y="386579"/>
                </a:lnTo>
                <a:lnTo>
                  <a:pt x="89989" y="350630"/>
                </a:lnTo>
                <a:lnTo>
                  <a:pt x="75191" y="312290"/>
                </a:lnTo>
                <a:lnTo>
                  <a:pt x="71377" y="302515"/>
                </a:lnTo>
                <a:lnTo>
                  <a:pt x="64614" y="285313"/>
                </a:lnTo>
                <a:lnTo>
                  <a:pt x="55626" y="262678"/>
                </a:lnTo>
                <a:lnTo>
                  <a:pt x="45139" y="236606"/>
                </a:lnTo>
                <a:lnTo>
                  <a:pt x="39399" y="222478"/>
                </a:lnTo>
                <a:lnTo>
                  <a:pt x="33250" y="207244"/>
                </a:lnTo>
                <a:lnTo>
                  <a:pt x="19067" y="170996"/>
                </a:lnTo>
                <a:lnTo>
                  <a:pt x="2136" y="122861"/>
                </a:lnTo>
                <a:lnTo>
                  <a:pt x="0" y="106610"/>
                </a:lnTo>
                <a:lnTo>
                  <a:pt x="4945" y="86163"/>
                </a:lnTo>
                <a:lnTo>
                  <a:pt x="36784" y="43460"/>
                </a:lnTo>
                <a:lnTo>
                  <a:pt x="74539" y="16864"/>
                </a:lnTo>
                <a:lnTo>
                  <a:pt x="120820" y="1897"/>
                </a:lnTo>
                <a:lnTo>
                  <a:pt x="139864" y="0"/>
                </a:lnTo>
                <a:lnTo>
                  <a:pt x="154275" y="118"/>
                </a:lnTo>
                <a:lnTo>
                  <a:pt x="200198" y="10698"/>
                </a:lnTo>
                <a:lnTo>
                  <a:pt x="239797" y="36350"/>
                </a:lnTo>
                <a:lnTo>
                  <a:pt x="274508" y="67498"/>
                </a:lnTo>
                <a:lnTo>
                  <a:pt x="308022" y="98862"/>
                </a:lnTo>
                <a:lnTo>
                  <a:pt x="345257" y="134533"/>
                </a:lnTo>
                <a:lnTo>
                  <a:pt x="351234" y="140297"/>
                </a:lnTo>
                <a:lnTo>
                  <a:pt x="357214" y="145907"/>
                </a:lnTo>
                <a:lnTo>
                  <a:pt x="377418" y="164270"/>
                </a:lnTo>
                <a:lnTo>
                  <a:pt x="393226" y="178074"/>
                </a:lnTo>
                <a:lnTo>
                  <a:pt x="408889" y="191689"/>
                </a:lnTo>
                <a:lnTo>
                  <a:pt x="428657" y="209487"/>
                </a:lnTo>
                <a:lnTo>
                  <a:pt x="448161" y="226672"/>
                </a:lnTo>
                <a:lnTo>
                  <a:pt x="460458" y="236157"/>
                </a:lnTo>
                <a:lnTo>
                  <a:pt x="470031" y="242660"/>
                </a:lnTo>
                <a:lnTo>
                  <a:pt x="481367" y="250899"/>
                </a:lnTo>
                <a:lnTo>
                  <a:pt x="512413" y="287044"/>
                </a:lnTo>
                <a:lnTo>
                  <a:pt x="529376" y="332111"/>
                </a:lnTo>
                <a:lnTo>
                  <a:pt x="524730" y="346218"/>
                </a:lnTo>
                <a:lnTo>
                  <a:pt x="515363" y="358633"/>
                </a:lnTo>
                <a:lnTo>
                  <a:pt x="502153" y="368815"/>
                </a:lnTo>
                <a:lnTo>
                  <a:pt x="485974" y="376225"/>
                </a:lnTo>
                <a:close/>
              </a:path>
            </a:pathLst>
          </a:custGeom>
          <a:noFill/>
          <a:ln w="29674">
            <a:solidFill>
              <a:srgbClr val="A8954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1" name="bg object 18" hidden="1"/>
          <p:cNvSpPr/>
          <p:nvPr/>
        </p:nvSpPr>
        <p:spPr>
          <a:xfrm>
            <a:off x="16551720" y="1243440"/>
            <a:ext cx="413280" cy="482400"/>
          </a:xfrm>
          <a:custGeom>
            <a:avLst/>
            <a:gdLst>
              <a:gd name="textAreaLeft" fmla="*/ 0 w 413280"/>
              <a:gd name="textAreaRight" fmla="*/ 414720 w 413280"/>
              <a:gd name="textAreaTop" fmla="*/ 0 h 482400"/>
              <a:gd name="textAreaBottom" fmla="*/ 483840 h 482400"/>
            </a:gdLst>
            <a:ahLst/>
            <a:cxnLst/>
            <a:rect l="textAreaLeft" t="textAreaTop" r="textAreaRight" b="textAreaBottom"/>
            <a:pathLst>
              <a:path w="414655" h="483869">
                <a:moveTo>
                  <a:pt x="410774" y="15737"/>
                </a:moveTo>
                <a:lnTo>
                  <a:pt x="413574" y="22292"/>
                </a:lnTo>
                <a:lnTo>
                  <a:pt x="414309" y="29872"/>
                </a:lnTo>
                <a:lnTo>
                  <a:pt x="413420" y="39389"/>
                </a:lnTo>
                <a:lnTo>
                  <a:pt x="411350" y="51757"/>
                </a:lnTo>
                <a:lnTo>
                  <a:pt x="407585" y="73591"/>
                </a:lnTo>
                <a:lnTo>
                  <a:pt x="404432" y="92019"/>
                </a:lnTo>
                <a:lnTo>
                  <a:pt x="401073" y="109656"/>
                </a:lnTo>
                <a:lnTo>
                  <a:pt x="396690" y="129116"/>
                </a:lnTo>
                <a:lnTo>
                  <a:pt x="387979" y="175094"/>
                </a:lnTo>
                <a:lnTo>
                  <a:pt x="384542" y="193197"/>
                </a:lnTo>
                <a:lnTo>
                  <a:pt x="381110" y="211305"/>
                </a:lnTo>
                <a:lnTo>
                  <a:pt x="377677" y="229416"/>
                </a:lnTo>
                <a:lnTo>
                  <a:pt x="374241" y="247531"/>
                </a:lnTo>
                <a:lnTo>
                  <a:pt x="369293" y="273637"/>
                </a:lnTo>
                <a:lnTo>
                  <a:pt x="364344" y="299746"/>
                </a:lnTo>
                <a:lnTo>
                  <a:pt x="359394" y="325856"/>
                </a:lnTo>
                <a:lnTo>
                  <a:pt x="354440" y="351968"/>
                </a:lnTo>
                <a:lnTo>
                  <a:pt x="350487" y="380163"/>
                </a:lnTo>
                <a:lnTo>
                  <a:pt x="345059" y="423486"/>
                </a:lnTo>
                <a:lnTo>
                  <a:pt x="321190" y="466675"/>
                </a:lnTo>
                <a:lnTo>
                  <a:pt x="279482" y="483312"/>
                </a:lnTo>
                <a:lnTo>
                  <a:pt x="264141" y="482213"/>
                </a:lnTo>
                <a:lnTo>
                  <a:pt x="225477" y="472149"/>
                </a:lnTo>
                <a:lnTo>
                  <a:pt x="165996" y="445305"/>
                </a:lnTo>
                <a:lnTo>
                  <a:pt x="146247" y="436362"/>
                </a:lnTo>
                <a:lnTo>
                  <a:pt x="112165" y="417819"/>
                </a:lnTo>
                <a:lnTo>
                  <a:pt x="79492" y="389649"/>
                </a:lnTo>
                <a:lnTo>
                  <a:pt x="75088" y="384773"/>
                </a:lnTo>
                <a:lnTo>
                  <a:pt x="65570" y="374489"/>
                </a:lnTo>
                <a:lnTo>
                  <a:pt x="36481" y="336607"/>
                </a:lnTo>
                <a:lnTo>
                  <a:pt x="12693" y="295142"/>
                </a:lnTo>
                <a:lnTo>
                  <a:pt x="0" y="246844"/>
                </a:lnTo>
                <a:lnTo>
                  <a:pt x="511" y="232298"/>
                </a:lnTo>
                <a:lnTo>
                  <a:pt x="19714" y="193453"/>
                </a:lnTo>
                <a:lnTo>
                  <a:pt x="74372" y="154906"/>
                </a:lnTo>
                <a:lnTo>
                  <a:pt x="120125" y="129933"/>
                </a:lnTo>
                <a:lnTo>
                  <a:pt x="143777" y="118059"/>
                </a:lnTo>
                <a:lnTo>
                  <a:pt x="175867" y="101843"/>
                </a:lnTo>
                <a:lnTo>
                  <a:pt x="209758" y="84339"/>
                </a:lnTo>
                <a:lnTo>
                  <a:pt x="278332" y="51020"/>
                </a:lnTo>
                <a:lnTo>
                  <a:pt x="301134" y="40674"/>
                </a:lnTo>
                <a:lnTo>
                  <a:pt x="311633" y="35794"/>
                </a:lnTo>
                <a:lnTo>
                  <a:pt x="319792" y="30564"/>
                </a:lnTo>
                <a:lnTo>
                  <a:pt x="335640" y="18688"/>
                </a:lnTo>
                <a:lnTo>
                  <a:pt x="349692" y="8669"/>
                </a:lnTo>
                <a:lnTo>
                  <a:pt x="363633" y="1957"/>
                </a:lnTo>
                <a:lnTo>
                  <a:pt x="379152" y="0"/>
                </a:lnTo>
                <a:lnTo>
                  <a:pt x="383872" y="513"/>
                </a:lnTo>
                <a:lnTo>
                  <a:pt x="392536" y="2579"/>
                </a:lnTo>
                <a:lnTo>
                  <a:pt x="402414" y="7290"/>
                </a:lnTo>
                <a:lnTo>
                  <a:pt x="410774" y="15737"/>
                </a:lnTo>
                <a:close/>
              </a:path>
            </a:pathLst>
          </a:custGeom>
          <a:noFill/>
          <a:ln w="29674">
            <a:solidFill>
              <a:srgbClr val="A8954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2" name="bg object 19" hidden="1"/>
          <p:cNvSpPr/>
          <p:nvPr/>
        </p:nvSpPr>
        <p:spPr>
          <a:xfrm>
            <a:off x="16813800" y="711720"/>
            <a:ext cx="516240" cy="403200"/>
          </a:xfrm>
          <a:custGeom>
            <a:avLst/>
            <a:gdLst>
              <a:gd name="textAreaLeft" fmla="*/ 0 w 516240"/>
              <a:gd name="textAreaRight" fmla="*/ 517680 w 516240"/>
              <a:gd name="textAreaTop" fmla="*/ 0 h 403200"/>
              <a:gd name="textAreaBottom" fmla="*/ 404640 h 403200"/>
            </a:gdLst>
            <a:ahLst/>
            <a:cxnLst/>
            <a:rect l="textAreaLeft" t="textAreaTop" r="textAreaRight" b="textAreaBottom"/>
            <a:pathLst>
              <a:path w="517525" h="404494">
                <a:moveTo>
                  <a:pt x="1535" y="336294"/>
                </a:moveTo>
                <a:lnTo>
                  <a:pt x="7465" y="315617"/>
                </a:lnTo>
                <a:lnTo>
                  <a:pt x="13394" y="294939"/>
                </a:lnTo>
                <a:lnTo>
                  <a:pt x="19323" y="274262"/>
                </a:lnTo>
                <a:lnTo>
                  <a:pt x="25252" y="253585"/>
                </a:lnTo>
                <a:lnTo>
                  <a:pt x="36651" y="213832"/>
                </a:lnTo>
                <a:lnTo>
                  <a:pt x="42504" y="193418"/>
                </a:lnTo>
                <a:lnTo>
                  <a:pt x="44661" y="185897"/>
                </a:lnTo>
                <a:lnTo>
                  <a:pt x="44969" y="184822"/>
                </a:lnTo>
                <a:lnTo>
                  <a:pt x="53619" y="152807"/>
                </a:lnTo>
                <a:lnTo>
                  <a:pt x="59829" y="129515"/>
                </a:lnTo>
                <a:lnTo>
                  <a:pt x="65462" y="109977"/>
                </a:lnTo>
                <a:lnTo>
                  <a:pt x="79385" y="69857"/>
                </a:lnTo>
                <a:lnTo>
                  <a:pt x="98412" y="34084"/>
                </a:lnTo>
                <a:lnTo>
                  <a:pt x="137504" y="8580"/>
                </a:lnTo>
                <a:lnTo>
                  <a:pt x="180435" y="0"/>
                </a:lnTo>
                <a:lnTo>
                  <a:pt x="195049" y="1074"/>
                </a:lnTo>
                <a:lnTo>
                  <a:pt x="219207" y="4512"/>
                </a:lnTo>
                <a:lnTo>
                  <a:pt x="259852" y="10566"/>
                </a:lnTo>
                <a:lnTo>
                  <a:pt x="270239" y="12066"/>
                </a:lnTo>
                <a:lnTo>
                  <a:pt x="288538" y="14668"/>
                </a:lnTo>
                <a:lnTo>
                  <a:pt x="312659" y="18020"/>
                </a:lnTo>
                <a:lnTo>
                  <a:pt x="340509" y="21770"/>
                </a:lnTo>
                <a:lnTo>
                  <a:pt x="355627" y="23750"/>
                </a:lnTo>
                <a:lnTo>
                  <a:pt x="371912" y="25919"/>
                </a:lnTo>
                <a:lnTo>
                  <a:pt x="410444" y="31466"/>
                </a:lnTo>
                <a:lnTo>
                  <a:pt x="460665" y="40496"/>
                </a:lnTo>
                <a:lnTo>
                  <a:pt x="501563" y="77729"/>
                </a:lnTo>
                <a:lnTo>
                  <a:pt x="514633" y="118638"/>
                </a:lnTo>
                <a:lnTo>
                  <a:pt x="517124" y="155774"/>
                </a:lnTo>
                <a:lnTo>
                  <a:pt x="513771" y="181325"/>
                </a:lnTo>
                <a:lnTo>
                  <a:pt x="499557" y="220917"/>
                </a:lnTo>
                <a:lnTo>
                  <a:pt x="472207" y="257835"/>
                </a:lnTo>
                <a:lnTo>
                  <a:pt x="440587" y="281138"/>
                </a:lnTo>
                <a:lnTo>
                  <a:pt x="396267" y="297541"/>
                </a:lnTo>
                <a:lnTo>
                  <a:pt x="355675" y="310669"/>
                </a:lnTo>
                <a:lnTo>
                  <a:pt x="297553" y="328314"/>
                </a:lnTo>
                <a:lnTo>
                  <a:pt x="273223" y="335527"/>
                </a:lnTo>
                <a:lnTo>
                  <a:pt x="265391" y="337959"/>
                </a:lnTo>
                <a:lnTo>
                  <a:pt x="239457" y="346469"/>
                </a:lnTo>
                <a:lnTo>
                  <a:pt x="219653" y="353408"/>
                </a:lnTo>
                <a:lnTo>
                  <a:pt x="200083" y="360313"/>
                </a:lnTo>
                <a:lnTo>
                  <a:pt x="174850" y="368723"/>
                </a:lnTo>
                <a:lnTo>
                  <a:pt x="150272" y="377209"/>
                </a:lnTo>
                <a:lnTo>
                  <a:pt x="135953" y="383222"/>
                </a:lnTo>
                <a:lnTo>
                  <a:pt x="125572" y="388336"/>
                </a:lnTo>
                <a:lnTo>
                  <a:pt x="112810" y="394125"/>
                </a:lnTo>
                <a:lnTo>
                  <a:pt x="66057" y="403297"/>
                </a:lnTo>
                <a:lnTo>
                  <a:pt x="43156" y="404458"/>
                </a:lnTo>
                <a:lnTo>
                  <a:pt x="30504" y="402053"/>
                </a:lnTo>
                <a:lnTo>
                  <a:pt x="18488" y="395811"/>
                </a:lnTo>
                <a:lnTo>
                  <a:pt x="8515" y="384805"/>
                </a:lnTo>
                <a:lnTo>
                  <a:pt x="2339" y="370533"/>
                </a:lnTo>
                <a:lnTo>
                  <a:pt x="0" y="354021"/>
                </a:lnTo>
                <a:lnTo>
                  <a:pt x="1535" y="336294"/>
                </a:lnTo>
                <a:close/>
              </a:path>
            </a:pathLst>
          </a:custGeom>
          <a:noFill/>
          <a:ln w="29674">
            <a:solidFill>
              <a:srgbClr val="3C87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3" name="bg object 20" hidden="1"/>
          <p:cNvSpPr/>
          <p:nvPr/>
        </p:nvSpPr>
        <p:spPr>
          <a:xfrm>
            <a:off x="16531200" y="729720"/>
            <a:ext cx="394200" cy="483840"/>
          </a:xfrm>
          <a:custGeom>
            <a:avLst/>
            <a:gdLst>
              <a:gd name="textAreaLeft" fmla="*/ 0 w 394200"/>
              <a:gd name="textAreaRight" fmla="*/ 395640 w 394200"/>
              <a:gd name="textAreaTop" fmla="*/ 0 h 483840"/>
              <a:gd name="textAreaBottom" fmla="*/ 485280 h 483840"/>
            </a:gdLst>
            <a:ahLst/>
            <a:cxnLst/>
            <a:rect l="textAreaLeft" t="textAreaTop" r="textAreaRight" b="textAreaBottom"/>
            <a:pathLst>
              <a:path w="395605" h="485140">
                <a:moveTo>
                  <a:pt x="350167" y="484695"/>
                </a:moveTo>
                <a:lnTo>
                  <a:pt x="301420" y="453370"/>
                </a:lnTo>
                <a:lnTo>
                  <a:pt x="286950" y="441538"/>
                </a:lnTo>
                <a:lnTo>
                  <a:pt x="273268" y="429916"/>
                </a:lnTo>
                <a:lnTo>
                  <a:pt x="258505" y="416498"/>
                </a:lnTo>
                <a:lnTo>
                  <a:pt x="222820" y="386227"/>
                </a:lnTo>
                <a:lnTo>
                  <a:pt x="208763" y="374310"/>
                </a:lnTo>
                <a:lnTo>
                  <a:pt x="194706" y="362389"/>
                </a:lnTo>
                <a:lnTo>
                  <a:pt x="180648" y="350465"/>
                </a:lnTo>
                <a:lnTo>
                  <a:pt x="166591" y="338543"/>
                </a:lnTo>
                <a:lnTo>
                  <a:pt x="146322" y="321352"/>
                </a:lnTo>
                <a:lnTo>
                  <a:pt x="126055" y="304161"/>
                </a:lnTo>
                <a:lnTo>
                  <a:pt x="105789" y="286971"/>
                </a:lnTo>
                <a:lnTo>
                  <a:pt x="85526" y="269780"/>
                </a:lnTo>
                <a:lnTo>
                  <a:pt x="62951" y="252428"/>
                </a:lnTo>
                <a:lnTo>
                  <a:pt x="27952" y="226326"/>
                </a:lnTo>
                <a:lnTo>
                  <a:pt x="2168" y="184246"/>
                </a:lnTo>
                <a:lnTo>
                  <a:pt x="0" y="169993"/>
                </a:lnTo>
                <a:lnTo>
                  <a:pt x="2226" y="153952"/>
                </a:lnTo>
                <a:lnTo>
                  <a:pt x="26459" y="115073"/>
                </a:lnTo>
                <a:lnTo>
                  <a:pt x="63982" y="84052"/>
                </a:lnTo>
                <a:lnTo>
                  <a:pt x="97337" y="59818"/>
                </a:lnTo>
                <a:lnTo>
                  <a:pt x="114862" y="47052"/>
                </a:lnTo>
                <a:lnTo>
                  <a:pt x="147807" y="26563"/>
                </a:lnTo>
                <a:lnTo>
                  <a:pt x="188430" y="12048"/>
                </a:lnTo>
                <a:lnTo>
                  <a:pt x="194842" y="10626"/>
                </a:lnTo>
                <a:lnTo>
                  <a:pt x="208484" y="7418"/>
                </a:lnTo>
                <a:lnTo>
                  <a:pt x="219384" y="4639"/>
                </a:lnTo>
                <a:lnTo>
                  <a:pt x="233251" y="2398"/>
                </a:lnTo>
                <a:lnTo>
                  <a:pt x="255793" y="804"/>
                </a:lnTo>
                <a:lnTo>
                  <a:pt x="284320" y="0"/>
                </a:lnTo>
                <a:lnTo>
                  <a:pt x="303590" y="579"/>
                </a:lnTo>
                <a:lnTo>
                  <a:pt x="351867" y="13380"/>
                </a:lnTo>
                <a:lnTo>
                  <a:pt x="383616" y="43623"/>
                </a:lnTo>
                <a:lnTo>
                  <a:pt x="393747" y="94351"/>
                </a:lnTo>
                <a:lnTo>
                  <a:pt x="395147" y="149929"/>
                </a:lnTo>
                <a:lnTo>
                  <a:pt x="394265" y="175547"/>
                </a:lnTo>
                <a:lnTo>
                  <a:pt x="392919" y="201981"/>
                </a:lnTo>
                <a:lnTo>
                  <a:pt x="391189" y="237896"/>
                </a:lnTo>
                <a:lnTo>
                  <a:pt x="389690" y="276011"/>
                </a:lnTo>
                <a:lnTo>
                  <a:pt x="384834" y="352092"/>
                </a:lnTo>
                <a:lnTo>
                  <a:pt x="382582" y="377028"/>
                </a:lnTo>
                <a:lnTo>
                  <a:pt x="381646" y="388568"/>
                </a:lnTo>
                <a:lnTo>
                  <a:pt x="382166" y="398248"/>
                </a:lnTo>
                <a:lnTo>
                  <a:pt x="384678" y="417886"/>
                </a:lnTo>
                <a:lnTo>
                  <a:pt x="386456" y="435051"/>
                </a:lnTo>
                <a:lnTo>
                  <a:pt x="370610" y="475326"/>
                </a:lnTo>
                <a:lnTo>
                  <a:pt x="361639" y="481592"/>
                </a:lnTo>
                <a:lnTo>
                  <a:pt x="350167" y="484695"/>
                </a:lnTo>
                <a:close/>
              </a:path>
            </a:pathLst>
          </a:custGeom>
          <a:noFill/>
          <a:ln w="29674">
            <a:solidFill>
              <a:srgbClr val="3C87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4" name="bg object 21" hidden="1"/>
          <p:cNvSpPr/>
          <p:nvPr/>
        </p:nvSpPr>
        <p:spPr>
          <a:xfrm>
            <a:off x="16960320" y="1169280"/>
            <a:ext cx="391680" cy="579600"/>
          </a:xfrm>
          <a:custGeom>
            <a:avLst/>
            <a:gdLst>
              <a:gd name="textAreaLeft" fmla="*/ 0 w 391680"/>
              <a:gd name="textAreaRight" fmla="*/ 393120 w 391680"/>
              <a:gd name="textAreaTop" fmla="*/ 0 h 579600"/>
              <a:gd name="textAreaBottom" fmla="*/ 581040 h 579600"/>
            </a:gdLst>
            <a:ahLst/>
            <a:cxnLst/>
            <a:rect l="textAreaLeft" t="textAreaTop" r="textAreaRight" b="textAreaBottom"/>
            <a:pathLst>
              <a:path w="393065" h="581025">
                <a:moveTo>
                  <a:pt x="181114" y="19230"/>
                </a:moveTo>
                <a:lnTo>
                  <a:pt x="195706" y="35037"/>
                </a:lnTo>
                <a:lnTo>
                  <a:pt x="210297" y="50842"/>
                </a:lnTo>
                <a:lnTo>
                  <a:pt x="224888" y="66646"/>
                </a:lnTo>
                <a:lnTo>
                  <a:pt x="239479" y="82453"/>
                </a:lnTo>
                <a:lnTo>
                  <a:pt x="288001" y="135007"/>
                </a:lnTo>
                <a:lnTo>
                  <a:pt x="310868" y="159028"/>
                </a:lnTo>
                <a:lnTo>
                  <a:pt x="327548" y="176433"/>
                </a:lnTo>
                <a:lnTo>
                  <a:pt x="341321" y="191395"/>
                </a:lnTo>
                <a:lnTo>
                  <a:pt x="368375" y="224125"/>
                </a:lnTo>
                <a:lnTo>
                  <a:pt x="389066" y="258961"/>
                </a:lnTo>
                <a:lnTo>
                  <a:pt x="392622" y="283592"/>
                </a:lnTo>
                <a:lnTo>
                  <a:pt x="390561" y="305617"/>
                </a:lnTo>
                <a:lnTo>
                  <a:pt x="375598" y="346756"/>
                </a:lnTo>
                <a:lnTo>
                  <a:pt x="351605" y="377551"/>
                </a:lnTo>
                <a:lnTo>
                  <a:pt x="325319" y="409145"/>
                </a:lnTo>
                <a:lnTo>
                  <a:pt x="318646" y="417238"/>
                </a:lnTo>
                <a:lnTo>
                  <a:pt x="306919" y="431526"/>
                </a:lnTo>
                <a:lnTo>
                  <a:pt x="291529" y="450400"/>
                </a:lnTo>
                <a:lnTo>
                  <a:pt x="273866" y="472253"/>
                </a:lnTo>
                <a:lnTo>
                  <a:pt x="264320" y="484144"/>
                </a:lnTo>
                <a:lnTo>
                  <a:pt x="254009" y="496931"/>
                </a:lnTo>
                <a:lnTo>
                  <a:pt x="229260" y="526974"/>
                </a:lnTo>
                <a:lnTo>
                  <a:pt x="195461" y="565200"/>
                </a:lnTo>
                <a:lnTo>
                  <a:pt x="142405" y="580819"/>
                </a:lnTo>
                <a:lnTo>
                  <a:pt x="124453" y="577752"/>
                </a:lnTo>
                <a:lnTo>
                  <a:pt x="86057" y="564378"/>
                </a:lnTo>
                <a:lnTo>
                  <a:pt x="47537" y="537445"/>
                </a:lnTo>
                <a:lnTo>
                  <a:pt x="21076" y="504745"/>
                </a:lnTo>
                <a:lnTo>
                  <a:pt x="3735" y="462198"/>
                </a:lnTo>
                <a:lnTo>
                  <a:pt x="0" y="429081"/>
                </a:lnTo>
                <a:lnTo>
                  <a:pt x="240" y="423078"/>
                </a:lnTo>
                <a:lnTo>
                  <a:pt x="9235" y="376685"/>
                </a:lnTo>
                <a:lnTo>
                  <a:pt x="19102" y="335176"/>
                </a:lnTo>
                <a:lnTo>
                  <a:pt x="34203" y="276342"/>
                </a:lnTo>
                <a:lnTo>
                  <a:pt x="40676" y="251810"/>
                </a:lnTo>
                <a:lnTo>
                  <a:pt x="42668" y="243862"/>
                </a:lnTo>
                <a:lnTo>
                  <a:pt x="48863" y="217269"/>
                </a:lnTo>
                <a:lnTo>
                  <a:pt x="53219" y="196738"/>
                </a:lnTo>
                <a:lnTo>
                  <a:pt x="57483" y="176426"/>
                </a:lnTo>
                <a:lnTo>
                  <a:pt x="63401" y="150493"/>
                </a:lnTo>
                <a:lnTo>
                  <a:pt x="68908" y="125091"/>
                </a:lnTo>
                <a:lnTo>
                  <a:pt x="71204" y="109732"/>
                </a:lnTo>
                <a:lnTo>
                  <a:pt x="72224" y="98203"/>
                </a:lnTo>
                <a:lnTo>
                  <a:pt x="73903" y="84286"/>
                </a:lnTo>
                <a:lnTo>
                  <a:pt x="90342" y="39575"/>
                </a:lnTo>
                <a:lnTo>
                  <a:pt x="121451" y="2812"/>
                </a:lnTo>
                <a:lnTo>
                  <a:pt x="136036" y="0"/>
                </a:lnTo>
                <a:lnTo>
                  <a:pt x="151440" y="2131"/>
                </a:lnTo>
                <a:lnTo>
                  <a:pt x="166765" y="8707"/>
                </a:lnTo>
                <a:lnTo>
                  <a:pt x="181114" y="19230"/>
                </a:lnTo>
                <a:close/>
              </a:path>
            </a:pathLst>
          </a:custGeom>
          <a:noFill/>
          <a:ln w="29674">
            <a:solidFill>
              <a:srgbClr val="7F446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5" name="bg object 22" hidden="1"/>
          <p:cNvSpPr/>
          <p:nvPr/>
        </p:nvSpPr>
        <p:spPr>
          <a:xfrm>
            <a:off x="16961760" y="1014120"/>
            <a:ext cx="499680" cy="400680"/>
          </a:xfrm>
          <a:custGeom>
            <a:avLst/>
            <a:gdLst>
              <a:gd name="textAreaLeft" fmla="*/ 0 w 499680"/>
              <a:gd name="textAreaRight" fmla="*/ 501120 w 499680"/>
              <a:gd name="textAreaTop" fmla="*/ 0 h 400680"/>
              <a:gd name="textAreaBottom" fmla="*/ 402120 h 400680"/>
            </a:gdLst>
            <a:ahLst/>
            <a:cxnLst/>
            <a:rect l="textAreaLeft" t="textAreaTop" r="textAreaRight" b="textAreaBottom"/>
            <a:pathLst>
              <a:path w="501015" h="401955">
                <a:moveTo>
                  <a:pt x="3307" y="144215"/>
                </a:moveTo>
                <a:lnTo>
                  <a:pt x="55395" y="118822"/>
                </a:lnTo>
                <a:lnTo>
                  <a:pt x="73021" y="112603"/>
                </a:lnTo>
                <a:lnTo>
                  <a:pt x="90056" y="106950"/>
                </a:lnTo>
                <a:lnTo>
                  <a:pt x="109189" y="101305"/>
                </a:lnTo>
                <a:lnTo>
                  <a:pt x="109887" y="101074"/>
                </a:lnTo>
                <a:lnTo>
                  <a:pt x="114742" y="99457"/>
                </a:lnTo>
                <a:lnTo>
                  <a:pt x="127920" y="95068"/>
                </a:lnTo>
                <a:lnTo>
                  <a:pt x="153585" y="86520"/>
                </a:lnTo>
                <a:lnTo>
                  <a:pt x="171074" y="80701"/>
                </a:lnTo>
                <a:lnTo>
                  <a:pt x="188563" y="74881"/>
                </a:lnTo>
                <a:lnTo>
                  <a:pt x="206052" y="69058"/>
                </a:lnTo>
                <a:lnTo>
                  <a:pt x="223541" y="63233"/>
                </a:lnTo>
                <a:lnTo>
                  <a:pt x="248758" y="54844"/>
                </a:lnTo>
                <a:lnTo>
                  <a:pt x="299191" y="38058"/>
                </a:lnTo>
                <a:lnTo>
                  <a:pt x="350954" y="19386"/>
                </a:lnTo>
                <a:lnTo>
                  <a:pt x="371941" y="10002"/>
                </a:lnTo>
                <a:lnTo>
                  <a:pt x="391439" y="3032"/>
                </a:lnTo>
                <a:lnTo>
                  <a:pt x="413515" y="0"/>
                </a:lnTo>
                <a:lnTo>
                  <a:pt x="429156" y="657"/>
                </a:lnTo>
                <a:lnTo>
                  <a:pt x="440787" y="2853"/>
                </a:lnTo>
                <a:lnTo>
                  <a:pt x="475629" y="31173"/>
                </a:lnTo>
                <a:lnTo>
                  <a:pt x="490207" y="70036"/>
                </a:lnTo>
                <a:lnTo>
                  <a:pt x="497701" y="148801"/>
                </a:lnTo>
                <a:lnTo>
                  <a:pt x="499508" y="170407"/>
                </a:lnTo>
                <a:lnTo>
                  <a:pt x="500529" y="185667"/>
                </a:lnTo>
                <a:lnTo>
                  <a:pt x="500688" y="197593"/>
                </a:lnTo>
                <a:lnTo>
                  <a:pt x="499910" y="209197"/>
                </a:lnTo>
                <a:lnTo>
                  <a:pt x="497401" y="226629"/>
                </a:lnTo>
                <a:lnTo>
                  <a:pt x="494244" y="240914"/>
                </a:lnTo>
                <a:lnTo>
                  <a:pt x="491218" y="251460"/>
                </a:lnTo>
                <a:lnTo>
                  <a:pt x="489104" y="257678"/>
                </a:lnTo>
                <a:lnTo>
                  <a:pt x="484756" y="270999"/>
                </a:lnTo>
                <a:lnTo>
                  <a:pt x="465838" y="314859"/>
                </a:lnTo>
                <a:lnTo>
                  <a:pt x="441212" y="355825"/>
                </a:lnTo>
                <a:lnTo>
                  <a:pt x="405207" y="390431"/>
                </a:lnTo>
                <a:lnTo>
                  <a:pt x="362867" y="401862"/>
                </a:lnTo>
                <a:lnTo>
                  <a:pt x="348972" y="399214"/>
                </a:lnTo>
                <a:lnTo>
                  <a:pt x="288689" y="370247"/>
                </a:lnTo>
                <a:lnTo>
                  <a:pt x="244594" y="342452"/>
                </a:lnTo>
                <a:lnTo>
                  <a:pt x="222704" y="327581"/>
                </a:lnTo>
                <a:lnTo>
                  <a:pt x="192912" y="307448"/>
                </a:lnTo>
                <a:lnTo>
                  <a:pt x="161122" y="286368"/>
                </a:lnTo>
                <a:lnTo>
                  <a:pt x="98625" y="242705"/>
                </a:lnTo>
                <a:lnTo>
                  <a:pt x="78483" y="227832"/>
                </a:lnTo>
                <a:lnTo>
                  <a:pt x="69107" y="221041"/>
                </a:lnTo>
                <a:lnTo>
                  <a:pt x="60562" y="216464"/>
                </a:lnTo>
                <a:lnTo>
                  <a:pt x="42476" y="208405"/>
                </a:lnTo>
                <a:lnTo>
                  <a:pt x="26884" y="201009"/>
                </a:lnTo>
                <a:lnTo>
                  <a:pt x="695" y="166549"/>
                </a:lnTo>
                <a:lnTo>
                  <a:pt x="0" y="155629"/>
                </a:lnTo>
                <a:lnTo>
                  <a:pt x="3307" y="144215"/>
                </a:lnTo>
                <a:close/>
              </a:path>
            </a:pathLst>
          </a:custGeom>
          <a:noFill/>
          <a:ln w="29674">
            <a:solidFill>
              <a:srgbClr val="7F446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6" name="PlaceHolder 1"/>
          <p:cNvSpPr>
            <a:spLocks noGrp="1"/>
          </p:cNvSpPr>
          <p:nvPr>
            <p:ph type="ftr" idx="13"/>
          </p:nvPr>
        </p:nvSpPr>
        <p:spPr>
          <a:xfrm>
            <a:off x="667800" y="10282320"/>
            <a:ext cx="8450280" cy="462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marL="12600" indent="0">
              <a:lnSpc>
                <a:spcPts val="3291"/>
              </a:lnSpc>
              <a:buNone/>
              <a:tabLst>
                <a:tab pos="0" algn="l"/>
              </a:tabLst>
              <a:defRPr lang="es-ES" sz="2850" b="0" i="1" u="none" strike="noStrike">
                <a:solidFill>
                  <a:srgbClr val="C11718"/>
                </a:solidFill>
                <a:effectLst/>
                <a:uFillTx/>
                <a:latin typeface="Lucida Sans"/>
              </a:defRPr>
            </a:lvl1pPr>
          </a:lstStyle>
          <a:p>
            <a:pPr marL="12600" indent="0">
              <a:lnSpc>
                <a:spcPts val="3291"/>
              </a:lnSpc>
              <a:buNone/>
              <a:tabLst>
                <a:tab pos="0" algn="l"/>
              </a:tabLst>
            </a:pPr>
            <a:r>
              <a:rPr lang="es-ES" sz="2850" b="0" i="1" u="none" strike="noStrike">
                <a:solidFill>
                  <a:srgbClr val="C11718"/>
                </a:solidFill>
                <a:effectLst/>
                <a:uFillTx/>
                <a:latin typeface="Lucida Sans"/>
              </a:rPr>
              <a:t>&lt;pie de página&gt;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dt" idx="14"/>
          </p:nvPr>
        </p:nvSpPr>
        <p:spPr>
          <a:xfrm>
            <a:off x="1005120" y="10517760"/>
            <a:ext cx="4622400" cy="564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es-ES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s-ES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&lt;fecha/hora&gt;</a:t>
            </a:r>
            <a:endParaRPr lang="es-ES" sz="1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sldNum" idx="15"/>
          </p:nvPr>
        </p:nvSpPr>
        <p:spPr>
          <a:xfrm>
            <a:off x="14474880" y="10517760"/>
            <a:ext cx="4622400" cy="564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es-E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B20AC729-D1BB-47A9-8957-32AC80FC2587}" type="slidenum">
              <a:rPr lang="es-E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lang="es-ES" sz="1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title"/>
          </p:nvPr>
        </p:nvSpPr>
        <p:spPr>
          <a:xfrm>
            <a:off x="1005120" y="451080"/>
            <a:ext cx="18092160" cy="1887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Pulse para editar el formato del texto de título</a:t>
            </a: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60" name="PlaceHolder 5"/>
          <p:cNvSpPr>
            <a:spLocks noGrp="1"/>
          </p:cNvSpPr>
          <p:nvPr>
            <p:ph type="body"/>
          </p:nvPr>
        </p:nvSpPr>
        <p:spPr>
          <a:xfrm>
            <a:off x="1005120" y="2646360"/>
            <a:ext cx="18092160" cy="65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  <a:lvl2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2pPr>
            <a:lvl3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3pPr>
            <a:lvl4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4pPr>
            <a:lvl5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s-ES" sz="20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5pPr>
            <a:lvl6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s-ES" sz="20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6pPr>
            <a:lvl7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s-ES" sz="20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7pPr>
          </a:lstStyle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Pulse para editar el formato de texto del esquema</a:t>
            </a: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Segundo nivel del esquema</a:t>
            </a: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Tercer nivel del esquema</a:t>
            </a: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Cuarto nivel del esquema</a:t>
            </a: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Quinto nivel del esquema</a:t>
            </a:r>
            <a:endParaRPr lang="es-ES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Sexto nivel del esquema</a:t>
            </a:r>
            <a:endParaRPr lang="es-ES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Séptimo nivel del esquema</a:t>
            </a:r>
            <a:endParaRPr lang="es-ES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1_Blank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bg object 16"/>
          <p:cNvPicPr/>
          <p:nvPr/>
        </p:nvPicPr>
        <p:blipFill>
          <a:blip r:embed="rId2"/>
          <a:stretch/>
        </p:blipFill>
        <p:spPr>
          <a:xfrm>
            <a:off x="-169200" y="-169200"/>
            <a:ext cx="9823680" cy="11645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2" name="bg object 17" hidden="1"/>
          <p:cNvSpPr/>
          <p:nvPr/>
        </p:nvSpPr>
        <p:spPr>
          <a:xfrm>
            <a:off x="16364520" y="1022400"/>
            <a:ext cx="528120" cy="441000"/>
          </a:xfrm>
          <a:custGeom>
            <a:avLst/>
            <a:gdLst>
              <a:gd name="textAreaLeft" fmla="*/ 0 w 528120"/>
              <a:gd name="textAreaRight" fmla="*/ 529560 w 528120"/>
              <a:gd name="textAreaTop" fmla="*/ 0 h 441000"/>
              <a:gd name="textAreaBottom" fmla="*/ 442440 h 441000"/>
            </a:gdLst>
            <a:ahLst/>
            <a:cxnLst/>
            <a:rect l="textAreaLeft" t="textAreaTop" r="textAreaRight" b="textAreaBottom"/>
            <a:pathLst>
              <a:path w="529590" h="442594">
                <a:moveTo>
                  <a:pt x="485974" y="376225"/>
                </a:moveTo>
                <a:lnTo>
                  <a:pt x="465061" y="381273"/>
                </a:lnTo>
                <a:lnTo>
                  <a:pt x="444150" y="386319"/>
                </a:lnTo>
                <a:lnTo>
                  <a:pt x="423240" y="391365"/>
                </a:lnTo>
                <a:lnTo>
                  <a:pt x="402333" y="396413"/>
                </a:lnTo>
                <a:lnTo>
                  <a:pt x="362132" y="406117"/>
                </a:lnTo>
                <a:lnTo>
                  <a:pt x="341488" y="411100"/>
                </a:lnTo>
                <a:lnTo>
                  <a:pt x="333882" y="412935"/>
                </a:lnTo>
                <a:lnTo>
                  <a:pt x="332796" y="413198"/>
                </a:lnTo>
                <a:lnTo>
                  <a:pt x="300680" y="421472"/>
                </a:lnTo>
                <a:lnTo>
                  <a:pt x="257585" y="432304"/>
                </a:lnTo>
                <a:lnTo>
                  <a:pt x="215818" y="439994"/>
                </a:lnTo>
                <a:lnTo>
                  <a:pt x="186748" y="442589"/>
                </a:lnTo>
                <a:lnTo>
                  <a:pt x="175324" y="441103"/>
                </a:lnTo>
                <a:lnTo>
                  <a:pt x="133844" y="419682"/>
                </a:lnTo>
                <a:lnTo>
                  <a:pt x="105198" y="386579"/>
                </a:lnTo>
                <a:lnTo>
                  <a:pt x="89989" y="350630"/>
                </a:lnTo>
                <a:lnTo>
                  <a:pt x="75191" y="312290"/>
                </a:lnTo>
                <a:lnTo>
                  <a:pt x="71377" y="302515"/>
                </a:lnTo>
                <a:lnTo>
                  <a:pt x="64614" y="285313"/>
                </a:lnTo>
                <a:lnTo>
                  <a:pt x="55626" y="262678"/>
                </a:lnTo>
                <a:lnTo>
                  <a:pt x="45139" y="236606"/>
                </a:lnTo>
                <a:lnTo>
                  <a:pt x="39399" y="222478"/>
                </a:lnTo>
                <a:lnTo>
                  <a:pt x="33250" y="207244"/>
                </a:lnTo>
                <a:lnTo>
                  <a:pt x="19067" y="170996"/>
                </a:lnTo>
                <a:lnTo>
                  <a:pt x="2136" y="122861"/>
                </a:lnTo>
                <a:lnTo>
                  <a:pt x="0" y="106610"/>
                </a:lnTo>
                <a:lnTo>
                  <a:pt x="4945" y="86163"/>
                </a:lnTo>
                <a:lnTo>
                  <a:pt x="36784" y="43460"/>
                </a:lnTo>
                <a:lnTo>
                  <a:pt x="74539" y="16864"/>
                </a:lnTo>
                <a:lnTo>
                  <a:pt x="120820" y="1897"/>
                </a:lnTo>
                <a:lnTo>
                  <a:pt x="139864" y="0"/>
                </a:lnTo>
                <a:lnTo>
                  <a:pt x="154275" y="118"/>
                </a:lnTo>
                <a:lnTo>
                  <a:pt x="200198" y="10698"/>
                </a:lnTo>
                <a:lnTo>
                  <a:pt x="239797" y="36350"/>
                </a:lnTo>
                <a:lnTo>
                  <a:pt x="274508" y="67498"/>
                </a:lnTo>
                <a:lnTo>
                  <a:pt x="308022" y="98862"/>
                </a:lnTo>
                <a:lnTo>
                  <a:pt x="345257" y="134533"/>
                </a:lnTo>
                <a:lnTo>
                  <a:pt x="351234" y="140297"/>
                </a:lnTo>
                <a:lnTo>
                  <a:pt x="357214" y="145907"/>
                </a:lnTo>
                <a:lnTo>
                  <a:pt x="377418" y="164270"/>
                </a:lnTo>
                <a:lnTo>
                  <a:pt x="393226" y="178074"/>
                </a:lnTo>
                <a:lnTo>
                  <a:pt x="408889" y="191689"/>
                </a:lnTo>
                <a:lnTo>
                  <a:pt x="428657" y="209487"/>
                </a:lnTo>
                <a:lnTo>
                  <a:pt x="448161" y="226672"/>
                </a:lnTo>
                <a:lnTo>
                  <a:pt x="460458" y="236157"/>
                </a:lnTo>
                <a:lnTo>
                  <a:pt x="470031" y="242660"/>
                </a:lnTo>
                <a:lnTo>
                  <a:pt x="481367" y="250899"/>
                </a:lnTo>
                <a:lnTo>
                  <a:pt x="512413" y="287044"/>
                </a:lnTo>
                <a:lnTo>
                  <a:pt x="529376" y="332111"/>
                </a:lnTo>
                <a:lnTo>
                  <a:pt x="524730" y="346218"/>
                </a:lnTo>
                <a:lnTo>
                  <a:pt x="515363" y="358633"/>
                </a:lnTo>
                <a:lnTo>
                  <a:pt x="502153" y="368815"/>
                </a:lnTo>
                <a:lnTo>
                  <a:pt x="485974" y="376225"/>
                </a:lnTo>
                <a:close/>
              </a:path>
            </a:pathLst>
          </a:custGeom>
          <a:noFill/>
          <a:ln w="29674">
            <a:solidFill>
              <a:srgbClr val="A8954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63" name="bg object 18" hidden="1"/>
          <p:cNvSpPr/>
          <p:nvPr/>
        </p:nvSpPr>
        <p:spPr>
          <a:xfrm>
            <a:off x="16551720" y="1243440"/>
            <a:ext cx="413280" cy="482400"/>
          </a:xfrm>
          <a:custGeom>
            <a:avLst/>
            <a:gdLst>
              <a:gd name="textAreaLeft" fmla="*/ 0 w 413280"/>
              <a:gd name="textAreaRight" fmla="*/ 414720 w 413280"/>
              <a:gd name="textAreaTop" fmla="*/ 0 h 482400"/>
              <a:gd name="textAreaBottom" fmla="*/ 483840 h 482400"/>
            </a:gdLst>
            <a:ahLst/>
            <a:cxnLst/>
            <a:rect l="textAreaLeft" t="textAreaTop" r="textAreaRight" b="textAreaBottom"/>
            <a:pathLst>
              <a:path w="414655" h="483869">
                <a:moveTo>
                  <a:pt x="410774" y="15737"/>
                </a:moveTo>
                <a:lnTo>
                  <a:pt x="413574" y="22292"/>
                </a:lnTo>
                <a:lnTo>
                  <a:pt x="414309" y="29872"/>
                </a:lnTo>
                <a:lnTo>
                  <a:pt x="413420" y="39389"/>
                </a:lnTo>
                <a:lnTo>
                  <a:pt x="411350" y="51757"/>
                </a:lnTo>
                <a:lnTo>
                  <a:pt x="407585" y="73591"/>
                </a:lnTo>
                <a:lnTo>
                  <a:pt x="404432" y="92019"/>
                </a:lnTo>
                <a:lnTo>
                  <a:pt x="401073" y="109656"/>
                </a:lnTo>
                <a:lnTo>
                  <a:pt x="396690" y="129116"/>
                </a:lnTo>
                <a:lnTo>
                  <a:pt x="387979" y="175094"/>
                </a:lnTo>
                <a:lnTo>
                  <a:pt x="384542" y="193197"/>
                </a:lnTo>
                <a:lnTo>
                  <a:pt x="381110" y="211305"/>
                </a:lnTo>
                <a:lnTo>
                  <a:pt x="377677" y="229416"/>
                </a:lnTo>
                <a:lnTo>
                  <a:pt x="374241" y="247531"/>
                </a:lnTo>
                <a:lnTo>
                  <a:pt x="369293" y="273637"/>
                </a:lnTo>
                <a:lnTo>
                  <a:pt x="364344" y="299746"/>
                </a:lnTo>
                <a:lnTo>
                  <a:pt x="359394" y="325856"/>
                </a:lnTo>
                <a:lnTo>
                  <a:pt x="354440" y="351968"/>
                </a:lnTo>
                <a:lnTo>
                  <a:pt x="350487" y="380163"/>
                </a:lnTo>
                <a:lnTo>
                  <a:pt x="345059" y="423486"/>
                </a:lnTo>
                <a:lnTo>
                  <a:pt x="321190" y="466675"/>
                </a:lnTo>
                <a:lnTo>
                  <a:pt x="279482" y="483312"/>
                </a:lnTo>
                <a:lnTo>
                  <a:pt x="264141" y="482213"/>
                </a:lnTo>
                <a:lnTo>
                  <a:pt x="225477" y="472149"/>
                </a:lnTo>
                <a:lnTo>
                  <a:pt x="165996" y="445305"/>
                </a:lnTo>
                <a:lnTo>
                  <a:pt x="146247" y="436362"/>
                </a:lnTo>
                <a:lnTo>
                  <a:pt x="112165" y="417819"/>
                </a:lnTo>
                <a:lnTo>
                  <a:pt x="79492" y="389649"/>
                </a:lnTo>
                <a:lnTo>
                  <a:pt x="75088" y="384773"/>
                </a:lnTo>
                <a:lnTo>
                  <a:pt x="65570" y="374489"/>
                </a:lnTo>
                <a:lnTo>
                  <a:pt x="36481" y="336607"/>
                </a:lnTo>
                <a:lnTo>
                  <a:pt x="12693" y="295142"/>
                </a:lnTo>
                <a:lnTo>
                  <a:pt x="0" y="246844"/>
                </a:lnTo>
                <a:lnTo>
                  <a:pt x="511" y="232298"/>
                </a:lnTo>
                <a:lnTo>
                  <a:pt x="19714" y="193453"/>
                </a:lnTo>
                <a:lnTo>
                  <a:pt x="74372" y="154906"/>
                </a:lnTo>
                <a:lnTo>
                  <a:pt x="120125" y="129933"/>
                </a:lnTo>
                <a:lnTo>
                  <a:pt x="143777" y="118059"/>
                </a:lnTo>
                <a:lnTo>
                  <a:pt x="175867" y="101843"/>
                </a:lnTo>
                <a:lnTo>
                  <a:pt x="209758" y="84339"/>
                </a:lnTo>
                <a:lnTo>
                  <a:pt x="278332" y="51020"/>
                </a:lnTo>
                <a:lnTo>
                  <a:pt x="301134" y="40674"/>
                </a:lnTo>
                <a:lnTo>
                  <a:pt x="311633" y="35794"/>
                </a:lnTo>
                <a:lnTo>
                  <a:pt x="319792" y="30564"/>
                </a:lnTo>
                <a:lnTo>
                  <a:pt x="335640" y="18688"/>
                </a:lnTo>
                <a:lnTo>
                  <a:pt x="349692" y="8669"/>
                </a:lnTo>
                <a:lnTo>
                  <a:pt x="363633" y="1957"/>
                </a:lnTo>
                <a:lnTo>
                  <a:pt x="379152" y="0"/>
                </a:lnTo>
                <a:lnTo>
                  <a:pt x="383872" y="513"/>
                </a:lnTo>
                <a:lnTo>
                  <a:pt x="392536" y="2579"/>
                </a:lnTo>
                <a:lnTo>
                  <a:pt x="402414" y="7290"/>
                </a:lnTo>
                <a:lnTo>
                  <a:pt x="410774" y="15737"/>
                </a:lnTo>
                <a:close/>
              </a:path>
            </a:pathLst>
          </a:custGeom>
          <a:noFill/>
          <a:ln w="29674">
            <a:solidFill>
              <a:srgbClr val="A8954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64" name="bg object 19" hidden="1"/>
          <p:cNvSpPr/>
          <p:nvPr/>
        </p:nvSpPr>
        <p:spPr>
          <a:xfrm>
            <a:off x="16813800" y="711720"/>
            <a:ext cx="516240" cy="403200"/>
          </a:xfrm>
          <a:custGeom>
            <a:avLst/>
            <a:gdLst>
              <a:gd name="textAreaLeft" fmla="*/ 0 w 516240"/>
              <a:gd name="textAreaRight" fmla="*/ 517680 w 516240"/>
              <a:gd name="textAreaTop" fmla="*/ 0 h 403200"/>
              <a:gd name="textAreaBottom" fmla="*/ 404640 h 403200"/>
            </a:gdLst>
            <a:ahLst/>
            <a:cxnLst/>
            <a:rect l="textAreaLeft" t="textAreaTop" r="textAreaRight" b="textAreaBottom"/>
            <a:pathLst>
              <a:path w="517525" h="404494">
                <a:moveTo>
                  <a:pt x="1535" y="336294"/>
                </a:moveTo>
                <a:lnTo>
                  <a:pt x="7465" y="315617"/>
                </a:lnTo>
                <a:lnTo>
                  <a:pt x="13394" y="294939"/>
                </a:lnTo>
                <a:lnTo>
                  <a:pt x="19323" y="274262"/>
                </a:lnTo>
                <a:lnTo>
                  <a:pt x="25252" y="253585"/>
                </a:lnTo>
                <a:lnTo>
                  <a:pt x="36651" y="213832"/>
                </a:lnTo>
                <a:lnTo>
                  <a:pt x="42504" y="193418"/>
                </a:lnTo>
                <a:lnTo>
                  <a:pt x="44661" y="185897"/>
                </a:lnTo>
                <a:lnTo>
                  <a:pt x="44969" y="184822"/>
                </a:lnTo>
                <a:lnTo>
                  <a:pt x="53619" y="152807"/>
                </a:lnTo>
                <a:lnTo>
                  <a:pt x="59829" y="129515"/>
                </a:lnTo>
                <a:lnTo>
                  <a:pt x="65462" y="109977"/>
                </a:lnTo>
                <a:lnTo>
                  <a:pt x="79385" y="69857"/>
                </a:lnTo>
                <a:lnTo>
                  <a:pt x="98412" y="34084"/>
                </a:lnTo>
                <a:lnTo>
                  <a:pt x="137504" y="8580"/>
                </a:lnTo>
                <a:lnTo>
                  <a:pt x="180435" y="0"/>
                </a:lnTo>
                <a:lnTo>
                  <a:pt x="195049" y="1074"/>
                </a:lnTo>
                <a:lnTo>
                  <a:pt x="219207" y="4512"/>
                </a:lnTo>
                <a:lnTo>
                  <a:pt x="259852" y="10566"/>
                </a:lnTo>
                <a:lnTo>
                  <a:pt x="270239" y="12066"/>
                </a:lnTo>
                <a:lnTo>
                  <a:pt x="288538" y="14668"/>
                </a:lnTo>
                <a:lnTo>
                  <a:pt x="312659" y="18020"/>
                </a:lnTo>
                <a:lnTo>
                  <a:pt x="340509" y="21770"/>
                </a:lnTo>
                <a:lnTo>
                  <a:pt x="355627" y="23750"/>
                </a:lnTo>
                <a:lnTo>
                  <a:pt x="371912" y="25919"/>
                </a:lnTo>
                <a:lnTo>
                  <a:pt x="410444" y="31466"/>
                </a:lnTo>
                <a:lnTo>
                  <a:pt x="460665" y="40496"/>
                </a:lnTo>
                <a:lnTo>
                  <a:pt x="501563" y="77729"/>
                </a:lnTo>
                <a:lnTo>
                  <a:pt x="514633" y="118638"/>
                </a:lnTo>
                <a:lnTo>
                  <a:pt x="517124" y="155774"/>
                </a:lnTo>
                <a:lnTo>
                  <a:pt x="513771" y="181325"/>
                </a:lnTo>
                <a:lnTo>
                  <a:pt x="499557" y="220917"/>
                </a:lnTo>
                <a:lnTo>
                  <a:pt x="472207" y="257835"/>
                </a:lnTo>
                <a:lnTo>
                  <a:pt x="440587" y="281138"/>
                </a:lnTo>
                <a:lnTo>
                  <a:pt x="396267" y="297541"/>
                </a:lnTo>
                <a:lnTo>
                  <a:pt x="355675" y="310669"/>
                </a:lnTo>
                <a:lnTo>
                  <a:pt x="297553" y="328314"/>
                </a:lnTo>
                <a:lnTo>
                  <a:pt x="273223" y="335527"/>
                </a:lnTo>
                <a:lnTo>
                  <a:pt x="265391" y="337959"/>
                </a:lnTo>
                <a:lnTo>
                  <a:pt x="239457" y="346469"/>
                </a:lnTo>
                <a:lnTo>
                  <a:pt x="219653" y="353408"/>
                </a:lnTo>
                <a:lnTo>
                  <a:pt x="200083" y="360313"/>
                </a:lnTo>
                <a:lnTo>
                  <a:pt x="174850" y="368723"/>
                </a:lnTo>
                <a:lnTo>
                  <a:pt x="150272" y="377209"/>
                </a:lnTo>
                <a:lnTo>
                  <a:pt x="135953" y="383222"/>
                </a:lnTo>
                <a:lnTo>
                  <a:pt x="125572" y="388336"/>
                </a:lnTo>
                <a:lnTo>
                  <a:pt x="112810" y="394125"/>
                </a:lnTo>
                <a:lnTo>
                  <a:pt x="66057" y="403297"/>
                </a:lnTo>
                <a:lnTo>
                  <a:pt x="43156" y="404458"/>
                </a:lnTo>
                <a:lnTo>
                  <a:pt x="30504" y="402053"/>
                </a:lnTo>
                <a:lnTo>
                  <a:pt x="18488" y="395811"/>
                </a:lnTo>
                <a:lnTo>
                  <a:pt x="8515" y="384805"/>
                </a:lnTo>
                <a:lnTo>
                  <a:pt x="2339" y="370533"/>
                </a:lnTo>
                <a:lnTo>
                  <a:pt x="0" y="354021"/>
                </a:lnTo>
                <a:lnTo>
                  <a:pt x="1535" y="336294"/>
                </a:lnTo>
                <a:close/>
              </a:path>
            </a:pathLst>
          </a:custGeom>
          <a:noFill/>
          <a:ln w="29674">
            <a:solidFill>
              <a:srgbClr val="3C87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65" name="bg object 20" hidden="1"/>
          <p:cNvSpPr/>
          <p:nvPr/>
        </p:nvSpPr>
        <p:spPr>
          <a:xfrm>
            <a:off x="16531200" y="729720"/>
            <a:ext cx="394200" cy="483840"/>
          </a:xfrm>
          <a:custGeom>
            <a:avLst/>
            <a:gdLst>
              <a:gd name="textAreaLeft" fmla="*/ 0 w 394200"/>
              <a:gd name="textAreaRight" fmla="*/ 395640 w 394200"/>
              <a:gd name="textAreaTop" fmla="*/ 0 h 483840"/>
              <a:gd name="textAreaBottom" fmla="*/ 485280 h 483840"/>
            </a:gdLst>
            <a:ahLst/>
            <a:cxnLst/>
            <a:rect l="textAreaLeft" t="textAreaTop" r="textAreaRight" b="textAreaBottom"/>
            <a:pathLst>
              <a:path w="395605" h="485140">
                <a:moveTo>
                  <a:pt x="350167" y="484695"/>
                </a:moveTo>
                <a:lnTo>
                  <a:pt x="301420" y="453370"/>
                </a:lnTo>
                <a:lnTo>
                  <a:pt x="286950" y="441538"/>
                </a:lnTo>
                <a:lnTo>
                  <a:pt x="273268" y="429916"/>
                </a:lnTo>
                <a:lnTo>
                  <a:pt x="258505" y="416498"/>
                </a:lnTo>
                <a:lnTo>
                  <a:pt x="222820" y="386227"/>
                </a:lnTo>
                <a:lnTo>
                  <a:pt x="208763" y="374310"/>
                </a:lnTo>
                <a:lnTo>
                  <a:pt x="194706" y="362389"/>
                </a:lnTo>
                <a:lnTo>
                  <a:pt x="180648" y="350465"/>
                </a:lnTo>
                <a:lnTo>
                  <a:pt x="166591" y="338543"/>
                </a:lnTo>
                <a:lnTo>
                  <a:pt x="146322" y="321352"/>
                </a:lnTo>
                <a:lnTo>
                  <a:pt x="126055" y="304161"/>
                </a:lnTo>
                <a:lnTo>
                  <a:pt x="105789" y="286971"/>
                </a:lnTo>
                <a:lnTo>
                  <a:pt x="85526" y="269780"/>
                </a:lnTo>
                <a:lnTo>
                  <a:pt x="62951" y="252428"/>
                </a:lnTo>
                <a:lnTo>
                  <a:pt x="27952" y="226326"/>
                </a:lnTo>
                <a:lnTo>
                  <a:pt x="2168" y="184246"/>
                </a:lnTo>
                <a:lnTo>
                  <a:pt x="0" y="169993"/>
                </a:lnTo>
                <a:lnTo>
                  <a:pt x="2226" y="153952"/>
                </a:lnTo>
                <a:lnTo>
                  <a:pt x="26459" y="115073"/>
                </a:lnTo>
                <a:lnTo>
                  <a:pt x="63982" y="84052"/>
                </a:lnTo>
                <a:lnTo>
                  <a:pt x="97337" y="59818"/>
                </a:lnTo>
                <a:lnTo>
                  <a:pt x="114862" y="47052"/>
                </a:lnTo>
                <a:lnTo>
                  <a:pt x="147807" y="26563"/>
                </a:lnTo>
                <a:lnTo>
                  <a:pt x="188430" y="12048"/>
                </a:lnTo>
                <a:lnTo>
                  <a:pt x="194842" y="10626"/>
                </a:lnTo>
                <a:lnTo>
                  <a:pt x="208484" y="7418"/>
                </a:lnTo>
                <a:lnTo>
                  <a:pt x="219384" y="4639"/>
                </a:lnTo>
                <a:lnTo>
                  <a:pt x="233251" y="2398"/>
                </a:lnTo>
                <a:lnTo>
                  <a:pt x="255793" y="804"/>
                </a:lnTo>
                <a:lnTo>
                  <a:pt x="284320" y="0"/>
                </a:lnTo>
                <a:lnTo>
                  <a:pt x="303590" y="579"/>
                </a:lnTo>
                <a:lnTo>
                  <a:pt x="351867" y="13380"/>
                </a:lnTo>
                <a:lnTo>
                  <a:pt x="383616" y="43623"/>
                </a:lnTo>
                <a:lnTo>
                  <a:pt x="393747" y="94351"/>
                </a:lnTo>
                <a:lnTo>
                  <a:pt x="395147" y="149929"/>
                </a:lnTo>
                <a:lnTo>
                  <a:pt x="394265" y="175547"/>
                </a:lnTo>
                <a:lnTo>
                  <a:pt x="392919" y="201981"/>
                </a:lnTo>
                <a:lnTo>
                  <a:pt x="391189" y="237896"/>
                </a:lnTo>
                <a:lnTo>
                  <a:pt x="389690" y="276011"/>
                </a:lnTo>
                <a:lnTo>
                  <a:pt x="384834" y="352092"/>
                </a:lnTo>
                <a:lnTo>
                  <a:pt x="382582" y="377028"/>
                </a:lnTo>
                <a:lnTo>
                  <a:pt x="381646" y="388568"/>
                </a:lnTo>
                <a:lnTo>
                  <a:pt x="382166" y="398248"/>
                </a:lnTo>
                <a:lnTo>
                  <a:pt x="384678" y="417886"/>
                </a:lnTo>
                <a:lnTo>
                  <a:pt x="386456" y="435051"/>
                </a:lnTo>
                <a:lnTo>
                  <a:pt x="370610" y="475326"/>
                </a:lnTo>
                <a:lnTo>
                  <a:pt x="361639" y="481592"/>
                </a:lnTo>
                <a:lnTo>
                  <a:pt x="350167" y="484695"/>
                </a:lnTo>
                <a:close/>
              </a:path>
            </a:pathLst>
          </a:custGeom>
          <a:noFill/>
          <a:ln w="29674">
            <a:solidFill>
              <a:srgbClr val="3C87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66" name="bg object 21" hidden="1"/>
          <p:cNvSpPr/>
          <p:nvPr/>
        </p:nvSpPr>
        <p:spPr>
          <a:xfrm>
            <a:off x="16960320" y="1169280"/>
            <a:ext cx="391680" cy="579600"/>
          </a:xfrm>
          <a:custGeom>
            <a:avLst/>
            <a:gdLst>
              <a:gd name="textAreaLeft" fmla="*/ 0 w 391680"/>
              <a:gd name="textAreaRight" fmla="*/ 393120 w 391680"/>
              <a:gd name="textAreaTop" fmla="*/ 0 h 579600"/>
              <a:gd name="textAreaBottom" fmla="*/ 581040 h 579600"/>
            </a:gdLst>
            <a:ahLst/>
            <a:cxnLst/>
            <a:rect l="textAreaLeft" t="textAreaTop" r="textAreaRight" b="textAreaBottom"/>
            <a:pathLst>
              <a:path w="393065" h="581025">
                <a:moveTo>
                  <a:pt x="181114" y="19230"/>
                </a:moveTo>
                <a:lnTo>
                  <a:pt x="195706" y="35037"/>
                </a:lnTo>
                <a:lnTo>
                  <a:pt x="210297" y="50842"/>
                </a:lnTo>
                <a:lnTo>
                  <a:pt x="224888" y="66646"/>
                </a:lnTo>
                <a:lnTo>
                  <a:pt x="239479" y="82453"/>
                </a:lnTo>
                <a:lnTo>
                  <a:pt x="288001" y="135007"/>
                </a:lnTo>
                <a:lnTo>
                  <a:pt x="310868" y="159028"/>
                </a:lnTo>
                <a:lnTo>
                  <a:pt x="327548" y="176433"/>
                </a:lnTo>
                <a:lnTo>
                  <a:pt x="341321" y="191395"/>
                </a:lnTo>
                <a:lnTo>
                  <a:pt x="368375" y="224125"/>
                </a:lnTo>
                <a:lnTo>
                  <a:pt x="389066" y="258961"/>
                </a:lnTo>
                <a:lnTo>
                  <a:pt x="392622" y="283592"/>
                </a:lnTo>
                <a:lnTo>
                  <a:pt x="390561" y="305617"/>
                </a:lnTo>
                <a:lnTo>
                  <a:pt x="375598" y="346756"/>
                </a:lnTo>
                <a:lnTo>
                  <a:pt x="351605" y="377551"/>
                </a:lnTo>
                <a:lnTo>
                  <a:pt x="325319" y="409145"/>
                </a:lnTo>
                <a:lnTo>
                  <a:pt x="318646" y="417238"/>
                </a:lnTo>
                <a:lnTo>
                  <a:pt x="306919" y="431526"/>
                </a:lnTo>
                <a:lnTo>
                  <a:pt x="291529" y="450400"/>
                </a:lnTo>
                <a:lnTo>
                  <a:pt x="273866" y="472253"/>
                </a:lnTo>
                <a:lnTo>
                  <a:pt x="264320" y="484144"/>
                </a:lnTo>
                <a:lnTo>
                  <a:pt x="254009" y="496931"/>
                </a:lnTo>
                <a:lnTo>
                  <a:pt x="229260" y="526974"/>
                </a:lnTo>
                <a:lnTo>
                  <a:pt x="195461" y="565200"/>
                </a:lnTo>
                <a:lnTo>
                  <a:pt x="142405" y="580819"/>
                </a:lnTo>
                <a:lnTo>
                  <a:pt x="124453" y="577752"/>
                </a:lnTo>
                <a:lnTo>
                  <a:pt x="86057" y="564378"/>
                </a:lnTo>
                <a:lnTo>
                  <a:pt x="47537" y="537445"/>
                </a:lnTo>
                <a:lnTo>
                  <a:pt x="21076" y="504745"/>
                </a:lnTo>
                <a:lnTo>
                  <a:pt x="3735" y="462198"/>
                </a:lnTo>
                <a:lnTo>
                  <a:pt x="0" y="429081"/>
                </a:lnTo>
                <a:lnTo>
                  <a:pt x="240" y="423078"/>
                </a:lnTo>
                <a:lnTo>
                  <a:pt x="9235" y="376685"/>
                </a:lnTo>
                <a:lnTo>
                  <a:pt x="19102" y="335176"/>
                </a:lnTo>
                <a:lnTo>
                  <a:pt x="34203" y="276342"/>
                </a:lnTo>
                <a:lnTo>
                  <a:pt x="40676" y="251810"/>
                </a:lnTo>
                <a:lnTo>
                  <a:pt x="42668" y="243862"/>
                </a:lnTo>
                <a:lnTo>
                  <a:pt x="48863" y="217269"/>
                </a:lnTo>
                <a:lnTo>
                  <a:pt x="53219" y="196738"/>
                </a:lnTo>
                <a:lnTo>
                  <a:pt x="57483" y="176426"/>
                </a:lnTo>
                <a:lnTo>
                  <a:pt x="63401" y="150493"/>
                </a:lnTo>
                <a:lnTo>
                  <a:pt x="68908" y="125091"/>
                </a:lnTo>
                <a:lnTo>
                  <a:pt x="71204" y="109732"/>
                </a:lnTo>
                <a:lnTo>
                  <a:pt x="72224" y="98203"/>
                </a:lnTo>
                <a:lnTo>
                  <a:pt x="73903" y="84286"/>
                </a:lnTo>
                <a:lnTo>
                  <a:pt x="90342" y="39575"/>
                </a:lnTo>
                <a:lnTo>
                  <a:pt x="121451" y="2812"/>
                </a:lnTo>
                <a:lnTo>
                  <a:pt x="136036" y="0"/>
                </a:lnTo>
                <a:lnTo>
                  <a:pt x="151440" y="2131"/>
                </a:lnTo>
                <a:lnTo>
                  <a:pt x="166765" y="8707"/>
                </a:lnTo>
                <a:lnTo>
                  <a:pt x="181114" y="19230"/>
                </a:lnTo>
                <a:close/>
              </a:path>
            </a:pathLst>
          </a:custGeom>
          <a:noFill/>
          <a:ln w="29674">
            <a:solidFill>
              <a:srgbClr val="7F446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67" name="bg object 22" hidden="1"/>
          <p:cNvSpPr/>
          <p:nvPr/>
        </p:nvSpPr>
        <p:spPr>
          <a:xfrm>
            <a:off x="16961760" y="1014120"/>
            <a:ext cx="499680" cy="400680"/>
          </a:xfrm>
          <a:custGeom>
            <a:avLst/>
            <a:gdLst>
              <a:gd name="textAreaLeft" fmla="*/ 0 w 499680"/>
              <a:gd name="textAreaRight" fmla="*/ 501120 w 499680"/>
              <a:gd name="textAreaTop" fmla="*/ 0 h 400680"/>
              <a:gd name="textAreaBottom" fmla="*/ 402120 h 400680"/>
            </a:gdLst>
            <a:ahLst/>
            <a:cxnLst/>
            <a:rect l="textAreaLeft" t="textAreaTop" r="textAreaRight" b="textAreaBottom"/>
            <a:pathLst>
              <a:path w="501015" h="401955">
                <a:moveTo>
                  <a:pt x="3307" y="144215"/>
                </a:moveTo>
                <a:lnTo>
                  <a:pt x="55395" y="118822"/>
                </a:lnTo>
                <a:lnTo>
                  <a:pt x="73021" y="112603"/>
                </a:lnTo>
                <a:lnTo>
                  <a:pt x="90056" y="106950"/>
                </a:lnTo>
                <a:lnTo>
                  <a:pt x="109189" y="101305"/>
                </a:lnTo>
                <a:lnTo>
                  <a:pt x="109887" y="101074"/>
                </a:lnTo>
                <a:lnTo>
                  <a:pt x="114742" y="99457"/>
                </a:lnTo>
                <a:lnTo>
                  <a:pt x="127920" y="95068"/>
                </a:lnTo>
                <a:lnTo>
                  <a:pt x="153585" y="86520"/>
                </a:lnTo>
                <a:lnTo>
                  <a:pt x="171074" y="80701"/>
                </a:lnTo>
                <a:lnTo>
                  <a:pt x="188563" y="74881"/>
                </a:lnTo>
                <a:lnTo>
                  <a:pt x="206052" y="69058"/>
                </a:lnTo>
                <a:lnTo>
                  <a:pt x="223541" y="63233"/>
                </a:lnTo>
                <a:lnTo>
                  <a:pt x="248758" y="54844"/>
                </a:lnTo>
                <a:lnTo>
                  <a:pt x="299191" y="38058"/>
                </a:lnTo>
                <a:lnTo>
                  <a:pt x="350954" y="19386"/>
                </a:lnTo>
                <a:lnTo>
                  <a:pt x="371941" y="10002"/>
                </a:lnTo>
                <a:lnTo>
                  <a:pt x="391439" y="3032"/>
                </a:lnTo>
                <a:lnTo>
                  <a:pt x="413515" y="0"/>
                </a:lnTo>
                <a:lnTo>
                  <a:pt x="429156" y="657"/>
                </a:lnTo>
                <a:lnTo>
                  <a:pt x="440787" y="2853"/>
                </a:lnTo>
                <a:lnTo>
                  <a:pt x="475629" y="31173"/>
                </a:lnTo>
                <a:lnTo>
                  <a:pt x="490207" y="70036"/>
                </a:lnTo>
                <a:lnTo>
                  <a:pt x="497701" y="148801"/>
                </a:lnTo>
                <a:lnTo>
                  <a:pt x="499508" y="170407"/>
                </a:lnTo>
                <a:lnTo>
                  <a:pt x="500529" y="185667"/>
                </a:lnTo>
                <a:lnTo>
                  <a:pt x="500688" y="197593"/>
                </a:lnTo>
                <a:lnTo>
                  <a:pt x="499910" y="209197"/>
                </a:lnTo>
                <a:lnTo>
                  <a:pt x="497401" y="226629"/>
                </a:lnTo>
                <a:lnTo>
                  <a:pt x="494244" y="240914"/>
                </a:lnTo>
                <a:lnTo>
                  <a:pt x="491218" y="251460"/>
                </a:lnTo>
                <a:lnTo>
                  <a:pt x="489104" y="257678"/>
                </a:lnTo>
                <a:lnTo>
                  <a:pt x="484756" y="270999"/>
                </a:lnTo>
                <a:lnTo>
                  <a:pt x="465838" y="314859"/>
                </a:lnTo>
                <a:lnTo>
                  <a:pt x="441212" y="355825"/>
                </a:lnTo>
                <a:lnTo>
                  <a:pt x="405207" y="390431"/>
                </a:lnTo>
                <a:lnTo>
                  <a:pt x="362867" y="401862"/>
                </a:lnTo>
                <a:lnTo>
                  <a:pt x="348972" y="399214"/>
                </a:lnTo>
                <a:lnTo>
                  <a:pt x="288689" y="370247"/>
                </a:lnTo>
                <a:lnTo>
                  <a:pt x="244594" y="342452"/>
                </a:lnTo>
                <a:lnTo>
                  <a:pt x="222704" y="327581"/>
                </a:lnTo>
                <a:lnTo>
                  <a:pt x="192912" y="307448"/>
                </a:lnTo>
                <a:lnTo>
                  <a:pt x="161122" y="286368"/>
                </a:lnTo>
                <a:lnTo>
                  <a:pt x="98625" y="242705"/>
                </a:lnTo>
                <a:lnTo>
                  <a:pt x="78483" y="227832"/>
                </a:lnTo>
                <a:lnTo>
                  <a:pt x="69107" y="221041"/>
                </a:lnTo>
                <a:lnTo>
                  <a:pt x="60562" y="216464"/>
                </a:lnTo>
                <a:lnTo>
                  <a:pt x="42476" y="208405"/>
                </a:lnTo>
                <a:lnTo>
                  <a:pt x="26884" y="201009"/>
                </a:lnTo>
                <a:lnTo>
                  <a:pt x="695" y="166549"/>
                </a:lnTo>
                <a:lnTo>
                  <a:pt x="0" y="155629"/>
                </a:lnTo>
                <a:lnTo>
                  <a:pt x="3307" y="144215"/>
                </a:lnTo>
                <a:close/>
              </a:path>
            </a:pathLst>
          </a:custGeom>
          <a:noFill/>
          <a:ln w="29674">
            <a:solidFill>
              <a:srgbClr val="7F446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68" name="PlaceHolder 1"/>
          <p:cNvSpPr>
            <a:spLocks noGrp="1"/>
          </p:cNvSpPr>
          <p:nvPr>
            <p:ph type="ftr" idx="16"/>
          </p:nvPr>
        </p:nvSpPr>
        <p:spPr>
          <a:xfrm>
            <a:off x="667800" y="10282320"/>
            <a:ext cx="8450280" cy="462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marL="12600" indent="0">
              <a:lnSpc>
                <a:spcPts val="3291"/>
              </a:lnSpc>
              <a:buNone/>
              <a:tabLst>
                <a:tab pos="0" algn="l"/>
              </a:tabLst>
              <a:defRPr lang="es-ES" sz="2850" b="0" i="1" u="none" strike="noStrike">
                <a:solidFill>
                  <a:srgbClr val="C11718"/>
                </a:solidFill>
                <a:effectLst/>
                <a:uFillTx/>
                <a:latin typeface="Lucida Sans"/>
              </a:defRPr>
            </a:lvl1pPr>
          </a:lstStyle>
          <a:p>
            <a:pPr marL="12600" indent="0">
              <a:lnSpc>
                <a:spcPts val="3291"/>
              </a:lnSpc>
              <a:buNone/>
              <a:tabLst>
                <a:tab pos="0" algn="l"/>
              </a:tabLst>
            </a:pPr>
            <a:r>
              <a:rPr lang="es-ES" sz="2850" b="0" i="1" u="none" strike="noStrike">
                <a:solidFill>
                  <a:srgbClr val="C11718"/>
                </a:solidFill>
                <a:effectLst/>
                <a:uFillTx/>
                <a:latin typeface="Lucida Sans"/>
              </a:rPr>
              <a:t>&lt;pie de página&gt;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dt" idx="17"/>
          </p:nvPr>
        </p:nvSpPr>
        <p:spPr>
          <a:xfrm>
            <a:off x="1005120" y="10517760"/>
            <a:ext cx="4622400" cy="564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es-ES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s-ES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&lt;fecha/hora&gt;</a:t>
            </a:r>
            <a:endParaRPr lang="es-ES" sz="1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sldNum" idx="18"/>
          </p:nvPr>
        </p:nvSpPr>
        <p:spPr>
          <a:xfrm>
            <a:off x="14474880" y="10517760"/>
            <a:ext cx="4622400" cy="564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es-E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52453230-793A-403C-B944-4D66AC7E07E0}" type="slidenum">
              <a:rPr lang="es-E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lang="es-ES" sz="1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title"/>
          </p:nvPr>
        </p:nvSpPr>
        <p:spPr>
          <a:xfrm>
            <a:off x="1005120" y="451080"/>
            <a:ext cx="18092160" cy="1887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Pulse para editar el formato del texto de título</a:t>
            </a: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1005120" y="2646360"/>
            <a:ext cx="18092160" cy="65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  <a:lvl2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2pPr>
            <a:lvl3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3pPr>
            <a:lvl4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4pPr>
            <a:lvl5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s-ES" sz="20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5pPr>
            <a:lvl6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s-ES" sz="20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6pPr>
            <a:lvl7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s-ES" sz="20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7pPr>
          </a:lstStyle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Pulse para editar el formato de texto del esquema</a:t>
            </a: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Segundo nivel del esquema</a:t>
            </a: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Tercer nivel del esquema</a:t>
            </a: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Cuarto nivel del esquema</a:t>
            </a:r>
            <a:endParaRPr lang="es-ES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Quinto nivel del esquema</a:t>
            </a:r>
            <a:endParaRPr lang="es-ES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Sexto nivel del esquema</a:t>
            </a:r>
            <a:endParaRPr lang="es-ES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Séptimo nivel del esquema</a:t>
            </a:r>
            <a:endParaRPr lang="es-ES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hyperlink" Target="https://eera-ecer.de/ecer-annual-conference/faqs-and-advice/accessibility/how-to-make-your-presentation-accessible" TargetMode="External"/><Relationship Id="rId2" Type="http://schemas.openxmlformats.org/officeDocument/2006/relationships/hyperlink" Target="https://eera-ecer.de/ecer-annual-conference/faqs-and-advice/accessibility/how-to-make-your-presentation-accessible" TargetMode="External"/><Relationship Id="rId3" Type="http://schemas.openxmlformats.org/officeDocument/2006/relationships/hyperlink" Target="https://eera-ecer.de/ecer-annual-conference/faqs-and-advice/accessibility/how-to-make-your-presentation-accessible" TargetMode="External"/><Relationship Id="rId4" Type="http://schemas.openxmlformats.org/officeDocument/2006/relationships/hyperlink" Target="https://eera-ecer.de/ecer-annual-conference/faqs-and-advice/accessibility/how-to-make-your-presentation-accessible" TargetMode="External"/><Relationship Id="rId5" Type="http://schemas.openxmlformats.org/officeDocument/2006/relationships/hyperlink" Target="https://eera-ecer.de/ecer-annual-conference/faqs-and-advice/accessibility/how-to-make-your-presentation-accessible" TargetMode="External"/><Relationship Id="rId6" Type="http://schemas.openxmlformats.org/officeDocument/2006/relationships/hyperlink" Target="https://eera-ecer.de/ecer-annual-conference/faqs-and-advice/accessibility/how-to-make-your-presentation-accessible" TargetMode="External"/><Relationship Id="rId7" Type="http://schemas.openxmlformats.org/officeDocument/2006/relationships/hyperlink" Target="https://eera-ecer.de/ecer-annual-conference/faqs-and-advice/accessibility/how-to-make-your-presentation-accessible" TargetMode="External"/><Relationship Id="rId8" Type="http://schemas.openxmlformats.org/officeDocument/2006/relationships/hyperlink" Target="https://eera-ecer.de/ecer-annual-conference/faqs-and-advice/accessibility/how-to-make-your-presentation-accessible" TargetMode="External"/><Relationship Id="rId9" Type="http://schemas.openxmlformats.org/officeDocument/2006/relationships/hyperlink" Target="https://eera-ecer.de/ecer-annual-conference/faqs-and-advice/accessibility/how-to-make-your-presentation-accessible" TargetMode="External"/><Relationship Id="rId10" Type="http://schemas.openxmlformats.org/officeDocument/2006/relationships/image" Target="../media/image2.png"/><Relationship Id="rId1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5.png"/><Relationship Id="rId3" Type="http://schemas.openxmlformats.org/officeDocument/2006/relationships/image" Target="../media/image3.png"/><Relationship Id="rId4" Type="http://schemas.openxmlformats.org/officeDocument/2006/relationships/image" Target="../media/image6.png"/><Relationship Id="rId5" Type="http://schemas.openxmlformats.org/officeDocument/2006/relationships/image" Target="../media/image2.png"/><Relationship Id="rId6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"/>
          <p:cNvPicPr/>
          <p:nvPr/>
        </p:nvPicPr>
        <p:blipFill>
          <a:blip r:embed="rId1">
            <a:alphaModFix amt="10000"/>
          </a:blip>
          <a:stretch/>
        </p:blipFill>
        <p:spPr>
          <a:xfrm>
            <a:off x="-2273760" y="685800"/>
            <a:ext cx="10509840" cy="992484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74" name="object 20"/>
          <p:cNvGrpSpPr/>
          <p:nvPr/>
        </p:nvGrpSpPr>
        <p:grpSpPr>
          <a:xfrm>
            <a:off x="10652400" y="1126800"/>
            <a:ext cx="3178800" cy="3005280"/>
            <a:chOff x="10652400" y="1126800"/>
            <a:chExt cx="3178800" cy="3005280"/>
          </a:xfrm>
        </p:grpSpPr>
        <p:sp>
          <p:nvSpPr>
            <p:cNvPr id="75" name="object 21"/>
            <p:cNvSpPr/>
            <p:nvPr/>
          </p:nvSpPr>
          <p:spPr>
            <a:xfrm>
              <a:off x="10652400" y="2026800"/>
              <a:ext cx="1532160" cy="1280520"/>
            </a:xfrm>
            <a:custGeom>
              <a:avLst/>
              <a:gdLst>
                <a:gd name="textAreaLeft" fmla="*/ 0 w 1532160"/>
                <a:gd name="textAreaRight" fmla="*/ 1533600 w 1532160"/>
                <a:gd name="textAreaTop" fmla="*/ 0 h 1280520"/>
                <a:gd name="textAreaBottom" fmla="*/ 1281960 h 1280520"/>
              </a:gdLst>
              <a:ahLst/>
              <a:cxnLst/>
              <a:rect l="textAreaLeft" t="textAreaTop" r="textAreaRight" b="textAreaBottom"/>
              <a:pathLst>
                <a:path w="1533525" h="1282064">
                  <a:moveTo>
                    <a:pt x="1407381" y="1089551"/>
                  </a:moveTo>
                  <a:lnTo>
                    <a:pt x="1358931" y="1101243"/>
                  </a:lnTo>
                  <a:lnTo>
                    <a:pt x="1310485" y="1112935"/>
                  </a:lnTo>
                  <a:lnTo>
                    <a:pt x="1262042" y="1124627"/>
                  </a:lnTo>
                  <a:lnTo>
                    <a:pt x="1213603" y="1136319"/>
                  </a:lnTo>
                  <a:lnTo>
                    <a:pt x="1165168" y="1148010"/>
                  </a:lnTo>
                  <a:lnTo>
                    <a:pt x="1048737" y="1176111"/>
                  </a:lnTo>
                  <a:lnTo>
                    <a:pt x="988950" y="1190540"/>
                  </a:lnTo>
                  <a:lnTo>
                    <a:pt x="966922" y="1195857"/>
                  </a:lnTo>
                  <a:lnTo>
                    <a:pt x="963771" y="1196616"/>
                  </a:lnTo>
                  <a:lnTo>
                    <a:pt x="898191" y="1213413"/>
                  </a:lnTo>
                  <a:lnTo>
                    <a:pt x="846175" y="1227046"/>
                  </a:lnTo>
                  <a:lnTo>
                    <a:pt x="803225" y="1238226"/>
                  </a:lnTo>
                  <a:lnTo>
                    <a:pt x="764843" y="1247668"/>
                  </a:lnTo>
                  <a:lnTo>
                    <a:pt x="726531" y="1256083"/>
                  </a:lnTo>
                  <a:lnTo>
                    <a:pt x="683790" y="1264185"/>
                  </a:lnTo>
                  <a:lnTo>
                    <a:pt x="625012" y="1274221"/>
                  </a:lnTo>
                  <a:lnTo>
                    <a:pt x="578634" y="1280365"/>
                  </a:lnTo>
                  <a:lnTo>
                    <a:pt x="540819" y="1281731"/>
                  </a:lnTo>
                  <a:lnTo>
                    <a:pt x="507733" y="1277430"/>
                  </a:lnTo>
                  <a:lnTo>
                    <a:pt x="452707" y="1257975"/>
                  </a:lnTo>
                  <a:lnTo>
                    <a:pt x="407011" y="1230592"/>
                  </a:lnTo>
                  <a:lnTo>
                    <a:pt x="370497" y="1200026"/>
                  </a:lnTo>
                  <a:lnTo>
                    <a:pt x="343016" y="1171022"/>
                  </a:lnTo>
                  <a:lnTo>
                    <a:pt x="308175" y="1125487"/>
                  </a:lnTo>
                  <a:lnTo>
                    <a:pt x="277568" y="1059171"/>
                  </a:lnTo>
                  <a:lnTo>
                    <a:pt x="253693" y="997411"/>
                  </a:lnTo>
                  <a:lnTo>
                    <a:pt x="217763" y="904395"/>
                  </a:lnTo>
                  <a:lnTo>
                    <a:pt x="209668" y="883650"/>
                  </a:lnTo>
                  <a:lnTo>
                    <a:pt x="177352" y="801614"/>
                  </a:lnTo>
                  <a:lnTo>
                    <a:pt x="155283" y="746237"/>
                  </a:lnTo>
                  <a:lnTo>
                    <a:pt x="130708" y="685229"/>
                  </a:lnTo>
                  <a:lnTo>
                    <a:pt x="114094" y="644313"/>
                  </a:lnTo>
                  <a:lnTo>
                    <a:pt x="96291" y="600193"/>
                  </a:lnTo>
                  <a:lnTo>
                    <a:pt x="76826" y="551085"/>
                  </a:lnTo>
                  <a:lnTo>
                    <a:pt x="55223" y="495203"/>
                  </a:lnTo>
                  <a:lnTo>
                    <a:pt x="23022" y="408020"/>
                  </a:lnTo>
                  <a:lnTo>
                    <a:pt x="6184" y="355811"/>
                  </a:lnTo>
                  <a:lnTo>
                    <a:pt x="0" y="308748"/>
                  </a:lnTo>
                  <a:lnTo>
                    <a:pt x="14320" y="249524"/>
                  </a:lnTo>
                  <a:lnTo>
                    <a:pt x="41513" y="199589"/>
                  </a:lnTo>
                  <a:lnTo>
                    <a:pt x="74581" y="158512"/>
                  </a:lnTo>
                  <a:lnTo>
                    <a:pt x="106530" y="125863"/>
                  </a:lnTo>
                  <a:lnTo>
                    <a:pt x="162565" y="80256"/>
                  </a:lnTo>
                  <a:lnTo>
                    <a:pt x="215855" y="48852"/>
                  </a:lnTo>
                  <a:lnTo>
                    <a:pt x="285007" y="20788"/>
                  </a:lnTo>
                  <a:lnTo>
                    <a:pt x="349889" y="5499"/>
                  </a:lnTo>
                  <a:lnTo>
                    <a:pt x="405041" y="0"/>
                  </a:lnTo>
                  <a:lnTo>
                    <a:pt x="446773" y="337"/>
                  </a:lnTo>
                  <a:lnTo>
                    <a:pt x="500286" y="7191"/>
                  </a:lnTo>
                  <a:lnTo>
                    <a:pt x="579778" y="30986"/>
                  </a:lnTo>
                  <a:lnTo>
                    <a:pt x="626158" y="53394"/>
                  </a:lnTo>
                  <a:lnTo>
                    <a:pt x="661659" y="77826"/>
                  </a:lnTo>
                  <a:lnTo>
                    <a:pt x="694447" y="105284"/>
                  </a:lnTo>
                  <a:lnTo>
                    <a:pt x="745684" y="150679"/>
                  </a:lnTo>
                  <a:lnTo>
                    <a:pt x="794967" y="195484"/>
                  </a:lnTo>
                  <a:lnTo>
                    <a:pt x="836748" y="234163"/>
                  </a:lnTo>
                  <a:lnTo>
                    <a:pt x="869581" y="265009"/>
                  </a:lnTo>
                  <a:lnTo>
                    <a:pt x="953320" y="344858"/>
                  </a:lnTo>
                  <a:lnTo>
                    <a:pt x="988841" y="378973"/>
                  </a:lnTo>
                  <a:lnTo>
                    <a:pt x="1007962" y="397442"/>
                  </a:lnTo>
                  <a:lnTo>
                    <a:pt x="1020054" y="409040"/>
                  </a:lnTo>
                  <a:lnTo>
                    <a:pt x="1034492" y="422546"/>
                  </a:lnTo>
                  <a:lnTo>
                    <a:pt x="1082714" y="466552"/>
                  </a:lnTo>
                  <a:lnTo>
                    <a:pt x="1121211" y="500486"/>
                  </a:lnTo>
                  <a:lnTo>
                    <a:pt x="1156287" y="530829"/>
                  </a:lnTo>
                  <a:lnTo>
                    <a:pt x="1194244" y="564062"/>
                  </a:lnTo>
                  <a:lnTo>
                    <a:pt x="1241386" y="606666"/>
                  </a:lnTo>
                  <a:lnTo>
                    <a:pt x="1297875" y="656441"/>
                  </a:lnTo>
                  <a:lnTo>
                    <a:pt x="1333485" y="683916"/>
                  </a:lnTo>
                  <a:lnTo>
                    <a:pt x="1361206" y="702754"/>
                  </a:lnTo>
                  <a:lnTo>
                    <a:pt x="1394030" y="726620"/>
                  </a:lnTo>
                  <a:lnTo>
                    <a:pt x="1422951" y="752170"/>
                  </a:lnTo>
                  <a:lnTo>
                    <a:pt x="1463622" y="802881"/>
                  </a:lnTo>
                  <a:lnTo>
                    <a:pt x="1502032" y="856619"/>
                  </a:lnTo>
                  <a:lnTo>
                    <a:pt x="1531619" y="922601"/>
                  </a:lnTo>
                  <a:lnTo>
                    <a:pt x="1533063" y="961786"/>
                  </a:lnTo>
                  <a:lnTo>
                    <a:pt x="1519606" y="1002646"/>
                  </a:lnTo>
                  <a:lnTo>
                    <a:pt x="1492485" y="1038603"/>
                  </a:lnTo>
                  <a:lnTo>
                    <a:pt x="1454233" y="1068092"/>
                  </a:lnTo>
                  <a:lnTo>
                    <a:pt x="1407381" y="1089551"/>
                  </a:lnTo>
                  <a:close/>
                </a:path>
              </a:pathLst>
            </a:custGeom>
            <a:noFill/>
            <a:ln w="85924">
              <a:solidFill>
                <a:srgbClr val="A8954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tIns="0" rIns="0" bIns="0" anchor="t">
              <a:noAutofit/>
            </a:bodyPr>
            <a:p>
              <a:pPr>
                <a:lnSpc>
                  <a:spcPct val="100000"/>
                </a:lnSpc>
              </a:pPr>
              <a:endPara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76" name="object 22"/>
            <p:cNvSpPr/>
            <p:nvPr/>
          </p:nvSpPr>
          <p:spPr>
            <a:xfrm>
              <a:off x="11194920" y="2666520"/>
              <a:ext cx="1198800" cy="1398600"/>
            </a:xfrm>
            <a:custGeom>
              <a:avLst/>
              <a:gdLst>
                <a:gd name="textAreaLeft" fmla="*/ 0 w 1198800"/>
                <a:gd name="textAreaRight" fmla="*/ 1200240 w 1198800"/>
                <a:gd name="textAreaTop" fmla="*/ 0 h 1398600"/>
                <a:gd name="textAreaBottom" fmla="*/ 1400040 h 1398600"/>
              </a:gdLst>
              <a:ahLst/>
              <a:cxnLst/>
              <a:rect l="textAreaLeft" t="textAreaTop" r="textAreaRight" b="textAreaBottom"/>
              <a:pathLst>
                <a:path w="1200150" h="1400175">
                  <a:moveTo>
                    <a:pt x="1189597" y="45569"/>
                  </a:moveTo>
                  <a:lnTo>
                    <a:pt x="1197708" y="64555"/>
                  </a:lnTo>
                  <a:lnTo>
                    <a:pt x="1199839" y="86509"/>
                  </a:lnTo>
                  <a:lnTo>
                    <a:pt x="1197267" y="114075"/>
                  </a:lnTo>
                  <a:lnTo>
                    <a:pt x="1191272" y="149901"/>
                  </a:lnTo>
                  <a:lnTo>
                    <a:pt x="1180363" y="213124"/>
                  </a:lnTo>
                  <a:lnTo>
                    <a:pt x="1171231" y="266487"/>
                  </a:lnTo>
                  <a:lnTo>
                    <a:pt x="1161502" y="317563"/>
                  </a:lnTo>
                  <a:lnTo>
                    <a:pt x="1148802" y="373925"/>
                  </a:lnTo>
                  <a:lnTo>
                    <a:pt x="1123578" y="507052"/>
                  </a:lnTo>
                  <a:lnTo>
                    <a:pt x="1113631" y="559496"/>
                  </a:lnTo>
                  <a:lnTo>
                    <a:pt x="1103688" y="611940"/>
                  </a:lnTo>
                  <a:lnTo>
                    <a:pt x="1093746" y="664387"/>
                  </a:lnTo>
                  <a:lnTo>
                    <a:pt x="1083799" y="716836"/>
                  </a:lnTo>
                  <a:lnTo>
                    <a:pt x="1074249" y="767240"/>
                  </a:lnTo>
                  <a:lnTo>
                    <a:pt x="1064699" y="817648"/>
                  </a:lnTo>
                  <a:lnTo>
                    <a:pt x="1055147" y="868059"/>
                  </a:lnTo>
                  <a:lnTo>
                    <a:pt x="1045592" y="918472"/>
                  </a:lnTo>
                  <a:lnTo>
                    <a:pt x="1036034" y="968886"/>
                  </a:lnTo>
                  <a:lnTo>
                    <a:pt x="1026471" y="1019298"/>
                  </a:lnTo>
                  <a:lnTo>
                    <a:pt x="1017739" y="1075837"/>
                  </a:lnTo>
                  <a:lnTo>
                    <a:pt x="1012914" y="1124355"/>
                  </a:lnTo>
                  <a:lnTo>
                    <a:pt x="1009153" y="1167269"/>
                  </a:lnTo>
                  <a:lnTo>
                    <a:pt x="1003613" y="1206993"/>
                  </a:lnTo>
                  <a:lnTo>
                    <a:pt x="993451" y="1245944"/>
                  </a:lnTo>
                  <a:lnTo>
                    <a:pt x="975823" y="1286536"/>
                  </a:lnTo>
                  <a:lnTo>
                    <a:pt x="952112" y="1325165"/>
                  </a:lnTo>
                  <a:lnTo>
                    <a:pt x="911409" y="1368023"/>
                  </a:lnTo>
                  <a:lnTo>
                    <a:pt x="853747" y="1394636"/>
                  </a:lnTo>
                  <a:lnTo>
                    <a:pt x="809381" y="1399670"/>
                  </a:lnTo>
                  <a:lnTo>
                    <a:pt x="764956" y="1396484"/>
                  </a:lnTo>
                  <a:lnTo>
                    <a:pt x="721192" y="1389151"/>
                  </a:lnTo>
                  <a:lnTo>
                    <a:pt x="670043" y="1374382"/>
                  </a:lnTo>
                  <a:lnTo>
                    <a:pt x="631752" y="1358063"/>
                  </a:lnTo>
                  <a:lnTo>
                    <a:pt x="571912" y="1330997"/>
                  </a:lnTo>
                  <a:lnTo>
                    <a:pt x="480718" y="1289594"/>
                  </a:lnTo>
                  <a:lnTo>
                    <a:pt x="423530" y="1263699"/>
                  </a:lnTo>
                  <a:lnTo>
                    <a:pt x="383493" y="1244764"/>
                  </a:lnTo>
                  <a:lnTo>
                    <a:pt x="324827" y="1209994"/>
                  </a:lnTo>
                  <a:lnTo>
                    <a:pt x="284284" y="1179079"/>
                  </a:lnTo>
                  <a:lnTo>
                    <a:pt x="252614" y="1150950"/>
                  </a:lnTo>
                  <a:lnTo>
                    <a:pt x="217459" y="1114280"/>
                  </a:lnTo>
                  <a:lnTo>
                    <a:pt x="189890" y="1084511"/>
                  </a:lnTo>
                  <a:lnTo>
                    <a:pt x="141861" y="1029308"/>
                  </a:lnTo>
                  <a:lnTo>
                    <a:pt x="105640" y="974808"/>
                  </a:lnTo>
                  <a:lnTo>
                    <a:pt x="62840" y="904099"/>
                  </a:lnTo>
                  <a:lnTo>
                    <a:pt x="36759" y="854735"/>
                  </a:lnTo>
                  <a:lnTo>
                    <a:pt x="21116" y="815286"/>
                  </a:lnTo>
                  <a:lnTo>
                    <a:pt x="9633" y="774321"/>
                  </a:lnTo>
                  <a:lnTo>
                    <a:pt x="0" y="714848"/>
                  </a:lnTo>
                  <a:lnTo>
                    <a:pt x="1481" y="672723"/>
                  </a:lnTo>
                  <a:lnTo>
                    <a:pt x="12983" y="626452"/>
                  </a:lnTo>
                  <a:lnTo>
                    <a:pt x="30796" y="591648"/>
                  </a:lnTo>
                  <a:lnTo>
                    <a:pt x="57092" y="560238"/>
                  </a:lnTo>
                  <a:lnTo>
                    <a:pt x="94108" y="528731"/>
                  </a:lnTo>
                  <a:lnTo>
                    <a:pt x="144079" y="493639"/>
                  </a:lnTo>
                  <a:lnTo>
                    <a:pt x="192303" y="462654"/>
                  </a:lnTo>
                  <a:lnTo>
                    <a:pt x="237950" y="435350"/>
                  </a:lnTo>
                  <a:lnTo>
                    <a:pt x="282100" y="410675"/>
                  </a:lnTo>
                  <a:lnTo>
                    <a:pt x="325833" y="387577"/>
                  </a:lnTo>
                  <a:lnTo>
                    <a:pt x="370231" y="365001"/>
                  </a:lnTo>
                  <a:lnTo>
                    <a:pt x="416374" y="341895"/>
                  </a:lnTo>
                  <a:lnTo>
                    <a:pt x="476177" y="311798"/>
                  </a:lnTo>
                  <a:lnTo>
                    <a:pt x="518614" y="290157"/>
                  </a:lnTo>
                  <a:lnTo>
                    <a:pt x="549548" y="274162"/>
                  </a:lnTo>
                  <a:lnTo>
                    <a:pt x="574842" y="261000"/>
                  </a:lnTo>
                  <a:lnTo>
                    <a:pt x="600362" y="247858"/>
                  </a:lnTo>
                  <a:lnTo>
                    <a:pt x="675529" y="210391"/>
                  </a:lnTo>
                  <a:lnTo>
                    <a:pt x="759691" y="169619"/>
                  </a:lnTo>
                  <a:lnTo>
                    <a:pt x="818756" y="141871"/>
                  </a:lnTo>
                  <a:lnTo>
                    <a:pt x="858110" y="124004"/>
                  </a:lnTo>
                  <a:lnTo>
                    <a:pt x="883137" y="112877"/>
                  </a:lnTo>
                  <a:lnTo>
                    <a:pt x="899222" y="105346"/>
                  </a:lnTo>
                  <a:lnTo>
                    <a:pt x="911751" y="98271"/>
                  </a:lnTo>
                  <a:lnTo>
                    <a:pt x="926107" y="88510"/>
                  </a:lnTo>
                  <a:lnTo>
                    <a:pt x="972000" y="54113"/>
                  </a:lnTo>
                  <a:lnTo>
                    <a:pt x="1012696" y="25101"/>
                  </a:lnTo>
                  <a:lnTo>
                    <a:pt x="1053078" y="5666"/>
                  </a:lnTo>
                  <a:lnTo>
                    <a:pt x="1098029" y="0"/>
                  </a:lnTo>
                  <a:lnTo>
                    <a:pt x="1111694" y="1479"/>
                  </a:lnTo>
                  <a:lnTo>
                    <a:pt x="1136784" y="7459"/>
                  </a:lnTo>
                  <a:lnTo>
                    <a:pt x="1165388" y="21101"/>
                  </a:lnTo>
                  <a:lnTo>
                    <a:pt x="1189597" y="45569"/>
                  </a:lnTo>
                  <a:close/>
                </a:path>
              </a:pathLst>
            </a:custGeom>
            <a:noFill/>
            <a:ln w="85924">
              <a:solidFill>
                <a:srgbClr val="A8954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tIns="0" rIns="0" bIns="0" anchor="t">
              <a:noAutofit/>
            </a:bodyPr>
            <a:p>
              <a:pPr>
                <a:lnSpc>
                  <a:spcPct val="100000"/>
                </a:lnSpc>
              </a:pPr>
              <a:endPara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77" name="object 23"/>
            <p:cNvSpPr/>
            <p:nvPr/>
          </p:nvSpPr>
          <p:spPr>
            <a:xfrm>
              <a:off x="11953080" y="1126800"/>
              <a:ext cx="1496520" cy="1170000"/>
            </a:xfrm>
            <a:custGeom>
              <a:avLst/>
              <a:gdLst>
                <a:gd name="textAreaLeft" fmla="*/ 0 w 1496520"/>
                <a:gd name="textAreaRight" fmla="*/ 1497960 w 1496520"/>
                <a:gd name="textAreaTop" fmla="*/ 0 h 1170000"/>
                <a:gd name="textAreaBottom" fmla="*/ 1171440 h 1170000"/>
              </a:gdLst>
              <a:ahLst/>
              <a:cxnLst/>
              <a:rect l="textAreaLeft" t="textAreaTop" r="textAreaRight" b="textAreaBottom"/>
              <a:pathLst>
                <a:path w="1497965" h="1171575">
                  <a:moveTo>
                    <a:pt x="4455" y="973775"/>
                  </a:moveTo>
                  <a:lnTo>
                    <a:pt x="18194" y="925874"/>
                  </a:lnTo>
                  <a:lnTo>
                    <a:pt x="31931" y="877968"/>
                  </a:lnTo>
                  <a:lnTo>
                    <a:pt x="45668" y="830061"/>
                  </a:lnTo>
                  <a:lnTo>
                    <a:pt x="59405" y="782155"/>
                  </a:lnTo>
                  <a:lnTo>
                    <a:pt x="73144" y="734254"/>
                  </a:lnTo>
                  <a:lnTo>
                    <a:pt x="106154" y="619125"/>
                  </a:lnTo>
                  <a:lnTo>
                    <a:pt x="123105" y="560009"/>
                  </a:lnTo>
                  <a:lnTo>
                    <a:pt x="129350" y="538228"/>
                  </a:lnTo>
                  <a:lnTo>
                    <a:pt x="130242" y="535108"/>
                  </a:lnTo>
                  <a:lnTo>
                    <a:pt x="147990" y="469784"/>
                  </a:lnTo>
                  <a:lnTo>
                    <a:pt x="161800" y="417816"/>
                  </a:lnTo>
                  <a:lnTo>
                    <a:pt x="173271" y="374940"/>
                  </a:lnTo>
                  <a:lnTo>
                    <a:pt x="184000" y="336895"/>
                  </a:lnTo>
                  <a:lnTo>
                    <a:pt x="195588" y="299418"/>
                  </a:lnTo>
                  <a:lnTo>
                    <a:pt x="209632" y="258247"/>
                  </a:lnTo>
                  <a:lnTo>
                    <a:pt x="229911" y="202174"/>
                  </a:lnTo>
                  <a:lnTo>
                    <a:pt x="247450" y="158804"/>
                  </a:lnTo>
                  <a:lnTo>
                    <a:pt x="285002" y="98587"/>
                  </a:lnTo>
                  <a:lnTo>
                    <a:pt x="329071" y="60323"/>
                  </a:lnTo>
                  <a:lnTo>
                    <a:pt x="375434" y="34090"/>
                  </a:lnTo>
                  <a:lnTo>
                    <a:pt x="420036" y="17417"/>
                  </a:lnTo>
                  <a:lnTo>
                    <a:pt x="458823" y="7834"/>
                  </a:lnTo>
                  <a:lnTo>
                    <a:pt x="515617" y="0"/>
                  </a:lnTo>
                  <a:lnTo>
                    <a:pt x="545740" y="951"/>
                  </a:lnTo>
                  <a:lnTo>
                    <a:pt x="588405" y="6097"/>
                  </a:lnTo>
                  <a:lnTo>
                    <a:pt x="653908" y="15811"/>
                  </a:lnTo>
                  <a:lnTo>
                    <a:pt x="752548" y="30464"/>
                  </a:lnTo>
                  <a:lnTo>
                    <a:pt x="774584" y="33657"/>
                  </a:lnTo>
                  <a:lnTo>
                    <a:pt x="861878" y="46030"/>
                  </a:lnTo>
                  <a:lnTo>
                    <a:pt x="920932" y="54165"/>
                  </a:lnTo>
                  <a:lnTo>
                    <a:pt x="986122" y="62902"/>
                  </a:lnTo>
                  <a:lnTo>
                    <a:pt x="1029900" y="68636"/>
                  </a:lnTo>
                  <a:lnTo>
                    <a:pt x="1077059" y="74920"/>
                  </a:lnTo>
                  <a:lnTo>
                    <a:pt x="1129381" y="82221"/>
                  </a:lnTo>
                  <a:lnTo>
                    <a:pt x="1188649" y="91006"/>
                  </a:lnTo>
                  <a:lnTo>
                    <a:pt x="1280371" y="106023"/>
                  </a:lnTo>
                  <a:lnTo>
                    <a:pt x="1334086" y="117142"/>
                  </a:lnTo>
                  <a:lnTo>
                    <a:pt x="1378068" y="134984"/>
                  </a:lnTo>
                  <a:lnTo>
                    <a:pt x="1422522" y="176670"/>
                  </a:lnTo>
                  <a:lnTo>
                    <a:pt x="1452533" y="224966"/>
                  </a:lnTo>
                  <a:lnTo>
                    <a:pt x="1471936" y="274000"/>
                  </a:lnTo>
                  <a:lnTo>
                    <a:pt x="1484567" y="317900"/>
                  </a:lnTo>
                  <a:lnTo>
                    <a:pt x="1496584" y="389145"/>
                  </a:lnTo>
                  <a:lnTo>
                    <a:pt x="1497597" y="450992"/>
                  </a:lnTo>
                  <a:lnTo>
                    <a:pt x="1487876" y="524983"/>
                  </a:lnTo>
                  <a:lnTo>
                    <a:pt x="1469158" y="588962"/>
                  </a:lnTo>
                  <a:lnTo>
                    <a:pt x="1446728" y="639647"/>
                  </a:lnTo>
                  <a:lnTo>
                    <a:pt x="1425841" y="675775"/>
                  </a:lnTo>
                  <a:lnTo>
                    <a:pt x="1393467" y="718929"/>
                  </a:lnTo>
                  <a:lnTo>
                    <a:pt x="1333560" y="776332"/>
                  </a:lnTo>
                  <a:lnTo>
                    <a:pt x="1291191" y="805623"/>
                  </a:lnTo>
                  <a:lnTo>
                    <a:pt x="1252407" y="824425"/>
                  </a:lnTo>
                  <a:lnTo>
                    <a:pt x="1212349" y="839388"/>
                  </a:lnTo>
                  <a:lnTo>
                    <a:pt x="1147593" y="861548"/>
                  </a:lnTo>
                  <a:lnTo>
                    <a:pt x="1084302" y="882311"/>
                  </a:lnTo>
                  <a:lnTo>
                    <a:pt x="1030040" y="899563"/>
                  </a:lnTo>
                  <a:lnTo>
                    <a:pt x="987007" y="912896"/>
                  </a:lnTo>
                  <a:lnTo>
                    <a:pt x="876229" y="946338"/>
                  </a:lnTo>
                  <a:lnTo>
                    <a:pt x="829025" y="960400"/>
                  </a:lnTo>
                  <a:lnTo>
                    <a:pt x="803525" y="967913"/>
                  </a:lnTo>
                  <a:lnTo>
                    <a:pt x="787467" y="972702"/>
                  </a:lnTo>
                  <a:lnTo>
                    <a:pt x="768589" y="978592"/>
                  </a:lnTo>
                  <a:lnTo>
                    <a:pt x="706530" y="998823"/>
                  </a:lnTo>
                  <a:lnTo>
                    <a:pt x="658025" y="1015564"/>
                  </a:lnTo>
                  <a:lnTo>
                    <a:pt x="614327" y="1031098"/>
                  </a:lnTo>
                  <a:lnTo>
                    <a:pt x="566687" y="1047709"/>
                  </a:lnTo>
                  <a:lnTo>
                    <a:pt x="506356" y="1067678"/>
                  </a:lnTo>
                  <a:lnTo>
                    <a:pt x="435194" y="1092256"/>
                  </a:lnTo>
                  <a:lnTo>
                    <a:pt x="393731" y="1109674"/>
                  </a:lnTo>
                  <a:lnTo>
                    <a:pt x="363671" y="1124489"/>
                  </a:lnTo>
                  <a:lnTo>
                    <a:pt x="326718" y="1141257"/>
                  </a:lnTo>
                  <a:lnTo>
                    <a:pt x="290214" y="1153799"/>
                  </a:lnTo>
                  <a:lnTo>
                    <a:pt x="226033" y="1164160"/>
                  </a:lnTo>
                  <a:lnTo>
                    <a:pt x="160341" y="1171052"/>
                  </a:lnTo>
                  <a:lnTo>
                    <a:pt x="124979" y="1171187"/>
                  </a:lnTo>
                  <a:lnTo>
                    <a:pt x="88343" y="1164220"/>
                  </a:lnTo>
                  <a:lnTo>
                    <a:pt x="53553" y="1146136"/>
                  </a:lnTo>
                  <a:lnTo>
                    <a:pt x="24660" y="1114260"/>
                  </a:lnTo>
                  <a:lnTo>
                    <a:pt x="6772" y="1072929"/>
                  </a:lnTo>
                  <a:lnTo>
                    <a:pt x="0" y="1025111"/>
                  </a:lnTo>
                  <a:lnTo>
                    <a:pt x="4455" y="973775"/>
                  </a:lnTo>
                  <a:close/>
                </a:path>
              </a:pathLst>
            </a:custGeom>
            <a:noFill/>
            <a:ln w="85924">
              <a:solidFill>
                <a:srgbClr val="3C876E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tIns="0" rIns="0" bIns="0" anchor="t">
              <a:noAutofit/>
            </a:bodyPr>
            <a:p>
              <a:pPr>
                <a:lnSpc>
                  <a:spcPct val="100000"/>
                </a:lnSpc>
              </a:pPr>
              <a:endPara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78" name="object 24"/>
            <p:cNvSpPr/>
            <p:nvPr/>
          </p:nvSpPr>
          <p:spPr>
            <a:xfrm>
              <a:off x="11134800" y="1179000"/>
              <a:ext cx="1143360" cy="1402560"/>
            </a:xfrm>
            <a:custGeom>
              <a:avLst/>
              <a:gdLst>
                <a:gd name="textAreaLeft" fmla="*/ 0 w 1143360"/>
                <a:gd name="textAreaRight" fmla="*/ 1144800 w 1143360"/>
                <a:gd name="textAreaTop" fmla="*/ 0 h 1402560"/>
                <a:gd name="textAreaBottom" fmla="*/ 1404000 h 1402560"/>
              </a:gdLst>
              <a:ahLst/>
              <a:cxnLst/>
              <a:rect l="textAreaLeft" t="textAreaTop" r="textAreaRight" b="textAreaBottom"/>
              <a:pathLst>
                <a:path w="1144904" h="1403985">
                  <a:moveTo>
                    <a:pt x="1014073" y="1403672"/>
                  </a:moveTo>
                  <a:lnTo>
                    <a:pt x="973406" y="1392381"/>
                  </a:lnTo>
                  <a:lnTo>
                    <a:pt x="922505" y="1353642"/>
                  </a:lnTo>
                  <a:lnTo>
                    <a:pt x="872901" y="1312955"/>
                  </a:lnTo>
                  <a:lnTo>
                    <a:pt x="830998" y="1278684"/>
                  </a:lnTo>
                  <a:lnTo>
                    <a:pt x="791376" y="1245021"/>
                  </a:lnTo>
                  <a:lnTo>
                    <a:pt x="748615" y="1206160"/>
                  </a:lnTo>
                  <a:lnTo>
                    <a:pt x="645278" y="1118518"/>
                  </a:lnTo>
                  <a:lnTo>
                    <a:pt x="604562" y="1084000"/>
                  </a:lnTo>
                  <a:lnTo>
                    <a:pt x="563849" y="1049476"/>
                  </a:lnTo>
                  <a:lnTo>
                    <a:pt x="523140" y="1014948"/>
                  </a:lnTo>
                  <a:lnTo>
                    <a:pt x="482435" y="980418"/>
                  </a:lnTo>
                  <a:lnTo>
                    <a:pt x="443301" y="947230"/>
                  </a:lnTo>
                  <a:lnTo>
                    <a:pt x="404169" y="914040"/>
                  </a:lnTo>
                  <a:lnTo>
                    <a:pt x="365039" y="880850"/>
                  </a:lnTo>
                  <a:lnTo>
                    <a:pt x="325912" y="847660"/>
                  </a:lnTo>
                  <a:lnTo>
                    <a:pt x="286788" y="814471"/>
                  </a:lnTo>
                  <a:lnTo>
                    <a:pt x="247667" y="781283"/>
                  </a:lnTo>
                  <a:lnTo>
                    <a:pt x="202795" y="745790"/>
                  </a:lnTo>
                  <a:lnTo>
                    <a:pt x="162974" y="717652"/>
                  </a:lnTo>
                  <a:lnTo>
                    <a:pt x="127506" y="693204"/>
                  </a:lnTo>
                  <a:lnTo>
                    <a:pt x="95691" y="668783"/>
                  </a:lnTo>
                  <a:lnTo>
                    <a:pt x="66828" y="640723"/>
                  </a:lnTo>
                  <a:lnTo>
                    <a:pt x="40218" y="605361"/>
                  </a:lnTo>
                  <a:lnTo>
                    <a:pt x="18330" y="565666"/>
                  </a:lnTo>
                  <a:lnTo>
                    <a:pt x="1137" y="509115"/>
                  </a:lnTo>
                  <a:lnTo>
                    <a:pt x="0" y="492307"/>
                  </a:lnTo>
                  <a:lnTo>
                    <a:pt x="6436" y="445841"/>
                  </a:lnTo>
                  <a:lnTo>
                    <a:pt x="23949" y="404767"/>
                  </a:lnTo>
                  <a:lnTo>
                    <a:pt x="48644" y="367700"/>
                  </a:lnTo>
                  <a:lnTo>
                    <a:pt x="76625" y="333254"/>
                  </a:lnTo>
                  <a:lnTo>
                    <a:pt x="114703" y="296053"/>
                  </a:lnTo>
                  <a:lnTo>
                    <a:pt x="147792" y="270802"/>
                  </a:lnTo>
                  <a:lnTo>
                    <a:pt x="200865" y="232111"/>
                  </a:lnTo>
                  <a:lnTo>
                    <a:pt x="281886" y="173228"/>
                  </a:lnTo>
                  <a:lnTo>
                    <a:pt x="332629" y="136260"/>
                  </a:lnTo>
                  <a:lnTo>
                    <a:pt x="368853" y="110778"/>
                  </a:lnTo>
                  <a:lnTo>
                    <a:pt x="428028" y="76906"/>
                  </a:lnTo>
                  <a:lnTo>
                    <a:pt x="474938" y="56909"/>
                  </a:lnTo>
                  <a:lnTo>
                    <a:pt x="515037" y="43248"/>
                  </a:lnTo>
                  <a:lnTo>
                    <a:pt x="564265" y="30761"/>
                  </a:lnTo>
                  <a:lnTo>
                    <a:pt x="603767" y="21479"/>
                  </a:lnTo>
                  <a:lnTo>
                    <a:pt x="635331" y="13433"/>
                  </a:lnTo>
                  <a:lnTo>
                    <a:pt x="675486" y="6944"/>
                  </a:lnTo>
                  <a:lnTo>
                    <a:pt x="740762" y="2333"/>
                  </a:lnTo>
                  <a:lnTo>
                    <a:pt x="823372" y="0"/>
                  </a:lnTo>
                  <a:lnTo>
                    <a:pt x="879180" y="1675"/>
                  </a:lnTo>
                  <a:lnTo>
                    <a:pt x="921216" y="7533"/>
                  </a:lnTo>
                  <a:lnTo>
                    <a:pt x="962515" y="17746"/>
                  </a:lnTo>
                  <a:lnTo>
                    <a:pt x="1018993" y="38731"/>
                  </a:lnTo>
                  <a:lnTo>
                    <a:pt x="1054902" y="60808"/>
                  </a:lnTo>
                  <a:lnTo>
                    <a:pt x="1089474" y="93649"/>
                  </a:lnTo>
                  <a:lnTo>
                    <a:pt x="1110953" y="126320"/>
                  </a:lnTo>
                  <a:lnTo>
                    <a:pt x="1125291" y="164691"/>
                  </a:lnTo>
                  <a:lnTo>
                    <a:pt x="1134424" y="212436"/>
                  </a:lnTo>
                  <a:lnTo>
                    <a:pt x="1140289" y="273225"/>
                  </a:lnTo>
                  <a:lnTo>
                    <a:pt x="1143444" y="330449"/>
                  </a:lnTo>
                  <a:lnTo>
                    <a:pt x="1144668" y="383619"/>
                  </a:lnTo>
                  <a:lnTo>
                    <a:pt x="1144344" y="434194"/>
                  </a:lnTo>
                  <a:lnTo>
                    <a:pt x="1142853" y="483631"/>
                  </a:lnTo>
                  <a:lnTo>
                    <a:pt x="1140575" y="533388"/>
                  </a:lnTo>
                  <a:lnTo>
                    <a:pt x="1137892" y="584922"/>
                  </a:lnTo>
                  <a:lnTo>
                    <a:pt x="1134554" y="651792"/>
                  </a:lnTo>
                  <a:lnTo>
                    <a:pt x="1132434" y="699383"/>
                  </a:lnTo>
                  <a:lnTo>
                    <a:pt x="1131084" y="734184"/>
                  </a:lnTo>
                  <a:lnTo>
                    <a:pt x="1130053" y="762681"/>
                  </a:lnTo>
                  <a:lnTo>
                    <a:pt x="1128893" y="791361"/>
                  </a:lnTo>
                  <a:lnTo>
                    <a:pt x="1124384" y="875217"/>
                  </a:lnTo>
                  <a:lnTo>
                    <a:pt x="1118327" y="968538"/>
                  </a:lnTo>
                  <a:lnTo>
                    <a:pt x="1113321" y="1033604"/>
                  </a:lnTo>
                  <a:lnTo>
                    <a:pt x="1109442" y="1076648"/>
                  </a:lnTo>
                  <a:lnTo>
                    <a:pt x="1106769" y="1103906"/>
                  </a:lnTo>
                  <a:lnTo>
                    <a:pt x="1105377" y="1121612"/>
                  </a:lnTo>
                  <a:lnTo>
                    <a:pt x="1105346" y="1135999"/>
                  </a:lnTo>
                  <a:lnTo>
                    <a:pt x="1106751" y="1153303"/>
                  </a:lnTo>
                  <a:lnTo>
                    <a:pt x="1114026" y="1210191"/>
                  </a:lnTo>
                  <a:lnTo>
                    <a:pt x="1119175" y="1259907"/>
                  </a:lnTo>
                  <a:lnTo>
                    <a:pt x="1116148" y="1304628"/>
                  </a:lnTo>
                  <a:lnTo>
                    <a:pt x="1098898" y="1346532"/>
                  </a:lnTo>
                  <a:lnTo>
                    <a:pt x="1073280" y="1376532"/>
                  </a:lnTo>
                  <a:lnTo>
                    <a:pt x="1047295" y="1394682"/>
                  </a:lnTo>
                  <a:lnTo>
                    <a:pt x="1014073" y="1403672"/>
                  </a:lnTo>
                  <a:close/>
                </a:path>
              </a:pathLst>
            </a:custGeom>
            <a:noFill/>
            <a:ln w="85924">
              <a:solidFill>
                <a:srgbClr val="3C876E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tIns="0" rIns="0" bIns="0" anchor="t">
              <a:noAutofit/>
            </a:bodyPr>
            <a:p>
              <a:pPr>
                <a:lnSpc>
                  <a:spcPct val="100000"/>
                </a:lnSpc>
              </a:pPr>
              <a:endPara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79" name="object 25"/>
            <p:cNvSpPr/>
            <p:nvPr/>
          </p:nvSpPr>
          <p:spPr>
            <a:xfrm>
              <a:off x="12378240" y="2451240"/>
              <a:ext cx="1135080" cy="1680840"/>
            </a:xfrm>
            <a:custGeom>
              <a:avLst/>
              <a:gdLst>
                <a:gd name="textAreaLeft" fmla="*/ 0 w 1135080"/>
                <a:gd name="textAreaRight" fmla="*/ 1136520 w 1135080"/>
                <a:gd name="textAreaTop" fmla="*/ 0 h 1680840"/>
                <a:gd name="textAreaBottom" fmla="*/ 1682280 h 1680840"/>
              </a:gdLst>
              <a:ahLst/>
              <a:cxnLst/>
              <a:rect l="textAreaLeft" t="textAreaTop" r="textAreaRight" b="textAreaBottom"/>
              <a:pathLst>
                <a:path w="1136650" h="1682114">
                  <a:moveTo>
                    <a:pt x="524507" y="55697"/>
                  </a:moveTo>
                  <a:lnTo>
                    <a:pt x="558309" y="92312"/>
                  </a:lnTo>
                  <a:lnTo>
                    <a:pt x="592115" y="128927"/>
                  </a:lnTo>
                  <a:lnTo>
                    <a:pt x="625923" y="165543"/>
                  </a:lnTo>
                  <a:lnTo>
                    <a:pt x="659731" y="202161"/>
                  </a:lnTo>
                  <a:lnTo>
                    <a:pt x="693539" y="238781"/>
                  </a:lnTo>
                  <a:lnTo>
                    <a:pt x="834058" y="390996"/>
                  </a:lnTo>
                  <a:lnTo>
                    <a:pt x="880672" y="440094"/>
                  </a:lnTo>
                  <a:lnTo>
                    <a:pt x="917913" y="478890"/>
                  </a:lnTo>
                  <a:lnTo>
                    <a:pt x="948594" y="510961"/>
                  </a:lnTo>
                  <a:lnTo>
                    <a:pt x="975530" y="539887"/>
                  </a:lnTo>
                  <a:lnTo>
                    <a:pt x="1001535" y="569248"/>
                  </a:lnTo>
                  <a:lnTo>
                    <a:pt x="1029424" y="602623"/>
                  </a:lnTo>
                  <a:lnTo>
                    <a:pt x="1066819" y="649075"/>
                  </a:lnTo>
                  <a:lnTo>
                    <a:pt x="1094776" y="686590"/>
                  </a:lnTo>
                  <a:lnTo>
                    <a:pt x="1126730" y="749959"/>
                  </a:lnTo>
                  <a:lnTo>
                    <a:pt x="1136540" y="807487"/>
                  </a:lnTo>
                  <a:lnTo>
                    <a:pt x="1134880" y="860731"/>
                  </a:lnTo>
                  <a:lnTo>
                    <a:pt x="1125968" y="907506"/>
                  </a:lnTo>
                  <a:lnTo>
                    <a:pt x="1114020" y="945629"/>
                  </a:lnTo>
                  <a:lnTo>
                    <a:pt x="1091223" y="998230"/>
                  </a:lnTo>
                  <a:lnTo>
                    <a:pt x="1048206" y="1057273"/>
                  </a:lnTo>
                  <a:lnTo>
                    <a:pt x="1005887" y="1108207"/>
                  </a:lnTo>
                  <a:lnTo>
                    <a:pt x="942138" y="1184888"/>
                  </a:lnTo>
                  <a:lnTo>
                    <a:pt x="927969" y="1202058"/>
                  </a:lnTo>
                  <a:lnTo>
                    <a:pt x="872056" y="1270233"/>
                  </a:lnTo>
                  <a:lnTo>
                    <a:pt x="834431" y="1316475"/>
                  </a:lnTo>
                  <a:lnTo>
                    <a:pt x="793106" y="1367647"/>
                  </a:lnTo>
                  <a:lnTo>
                    <a:pt x="765468" y="1402083"/>
                  </a:lnTo>
                  <a:lnTo>
                    <a:pt x="735608" y="1439118"/>
                  </a:lnTo>
                  <a:lnTo>
                    <a:pt x="702202" y="1480037"/>
                  </a:lnTo>
                  <a:lnTo>
                    <a:pt x="663927" y="1526124"/>
                  </a:lnTo>
                  <a:lnTo>
                    <a:pt x="603456" y="1596702"/>
                  </a:lnTo>
                  <a:lnTo>
                    <a:pt x="566056" y="1636833"/>
                  </a:lnTo>
                  <a:lnTo>
                    <a:pt x="527962" y="1665156"/>
                  </a:lnTo>
                  <a:lnTo>
                    <a:pt x="469259" y="1681494"/>
                  </a:lnTo>
                  <a:lnTo>
                    <a:pt x="412399" y="1682062"/>
                  </a:lnTo>
                  <a:lnTo>
                    <a:pt x="360415" y="1673185"/>
                  </a:lnTo>
                  <a:lnTo>
                    <a:pt x="316335" y="1661187"/>
                  </a:lnTo>
                  <a:lnTo>
                    <a:pt x="249220" y="1634447"/>
                  </a:lnTo>
                  <a:lnTo>
                    <a:pt x="195846" y="1603196"/>
                  </a:lnTo>
                  <a:lnTo>
                    <a:pt x="137671" y="1556458"/>
                  </a:lnTo>
                  <a:lnTo>
                    <a:pt x="92704" y="1507242"/>
                  </a:lnTo>
                  <a:lnTo>
                    <a:pt x="61037" y="1461754"/>
                  </a:lnTo>
                  <a:lnTo>
                    <a:pt x="41012" y="1425140"/>
                  </a:lnTo>
                  <a:lnTo>
                    <a:pt x="20947" y="1375055"/>
                  </a:lnTo>
                  <a:lnTo>
                    <a:pt x="3016" y="1294040"/>
                  </a:lnTo>
                  <a:lnTo>
                    <a:pt x="0" y="1242624"/>
                  </a:lnTo>
                  <a:lnTo>
                    <a:pt x="697" y="1225234"/>
                  </a:lnTo>
                  <a:lnTo>
                    <a:pt x="12050" y="1157722"/>
                  </a:lnTo>
                  <a:lnTo>
                    <a:pt x="26742" y="1090880"/>
                  </a:lnTo>
                  <a:lnTo>
                    <a:pt x="41875" y="1026006"/>
                  </a:lnTo>
                  <a:lnTo>
                    <a:pt x="55316" y="970674"/>
                  </a:lnTo>
                  <a:lnTo>
                    <a:pt x="66273" y="926974"/>
                  </a:lnTo>
                  <a:lnTo>
                    <a:pt x="95228" y="814945"/>
                  </a:lnTo>
                  <a:lnTo>
                    <a:pt x="107725" y="767308"/>
                  </a:lnTo>
                  <a:lnTo>
                    <a:pt x="114545" y="741617"/>
                  </a:lnTo>
                  <a:lnTo>
                    <a:pt x="118789" y="725413"/>
                  </a:lnTo>
                  <a:lnTo>
                    <a:pt x="123556" y="706232"/>
                  </a:lnTo>
                  <a:lnTo>
                    <a:pt x="138496" y="642674"/>
                  </a:lnTo>
                  <a:lnTo>
                    <a:pt x="149383" y="592520"/>
                  </a:lnTo>
                  <a:lnTo>
                    <a:pt x="158805" y="547105"/>
                  </a:lnTo>
                  <a:lnTo>
                    <a:pt x="169350" y="497767"/>
                  </a:lnTo>
                  <a:lnTo>
                    <a:pt x="183606" y="435843"/>
                  </a:lnTo>
                  <a:lnTo>
                    <a:pt x="199565" y="362268"/>
                  </a:lnTo>
                  <a:lnTo>
                    <a:pt x="206213" y="317786"/>
                  </a:lnTo>
                  <a:lnTo>
                    <a:pt x="209163" y="284396"/>
                  </a:lnTo>
                  <a:lnTo>
                    <a:pt x="214024" y="244100"/>
                  </a:lnTo>
                  <a:lnTo>
                    <a:pt x="222254" y="206406"/>
                  </a:lnTo>
                  <a:lnTo>
                    <a:pt x="246732" y="146182"/>
                  </a:lnTo>
                  <a:lnTo>
                    <a:pt x="274970" y="86465"/>
                  </a:lnTo>
                  <a:lnTo>
                    <a:pt x="318202" y="28487"/>
                  </a:lnTo>
                  <a:lnTo>
                    <a:pt x="351727" y="8149"/>
                  </a:lnTo>
                  <a:lnTo>
                    <a:pt x="393960" y="0"/>
                  </a:lnTo>
                  <a:lnTo>
                    <a:pt x="438569" y="6172"/>
                  </a:lnTo>
                  <a:lnTo>
                    <a:pt x="482952" y="25221"/>
                  </a:lnTo>
                  <a:lnTo>
                    <a:pt x="524507" y="55697"/>
                  </a:lnTo>
                  <a:close/>
                </a:path>
              </a:pathLst>
            </a:custGeom>
            <a:noFill/>
            <a:ln w="85924">
              <a:solidFill>
                <a:srgbClr val="7F446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tIns="0" rIns="0" bIns="0" anchor="t">
              <a:noAutofit/>
            </a:bodyPr>
            <a:p>
              <a:pPr>
                <a:lnSpc>
                  <a:spcPct val="100000"/>
                </a:lnSpc>
              </a:pPr>
              <a:endPara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80" name="object 26"/>
            <p:cNvSpPr/>
            <p:nvPr/>
          </p:nvSpPr>
          <p:spPr>
            <a:xfrm>
              <a:off x="12382200" y="2002680"/>
              <a:ext cx="1449000" cy="1162440"/>
            </a:xfrm>
            <a:custGeom>
              <a:avLst/>
              <a:gdLst>
                <a:gd name="textAreaLeft" fmla="*/ 0 w 1449000"/>
                <a:gd name="textAreaRight" fmla="*/ 1450440 w 1449000"/>
                <a:gd name="textAreaTop" fmla="*/ 0 h 1162440"/>
                <a:gd name="textAreaBottom" fmla="*/ 1163880 h 1162440"/>
              </a:gdLst>
              <a:ahLst/>
              <a:cxnLst/>
              <a:rect l="textAreaLeft" t="textAreaTop" r="textAreaRight" b="textAreaBottom"/>
              <a:pathLst>
                <a:path w="1450340" h="1163955">
                  <a:moveTo>
                    <a:pt x="9575" y="417652"/>
                  </a:moveTo>
                  <a:lnTo>
                    <a:pt x="40358" y="388766"/>
                  </a:lnTo>
                  <a:lnTo>
                    <a:pt x="99876" y="365371"/>
                  </a:lnTo>
                  <a:lnTo>
                    <a:pt x="160419" y="344115"/>
                  </a:lnTo>
                  <a:lnTo>
                    <a:pt x="211470" y="326109"/>
                  </a:lnTo>
                  <a:lnTo>
                    <a:pt x="260808" y="309733"/>
                  </a:lnTo>
                  <a:lnTo>
                    <a:pt x="316215" y="293373"/>
                  </a:lnTo>
                  <a:lnTo>
                    <a:pt x="318233" y="292704"/>
                  </a:lnTo>
                  <a:lnTo>
                    <a:pt x="332294" y="288023"/>
                  </a:lnTo>
                  <a:lnTo>
                    <a:pt x="370459" y="275319"/>
                  </a:lnTo>
                  <a:lnTo>
                    <a:pt x="444787" y="250578"/>
                  </a:lnTo>
                  <a:lnTo>
                    <a:pt x="495429" y="233718"/>
                  </a:lnTo>
                  <a:lnTo>
                    <a:pt x="546077" y="216858"/>
                  </a:lnTo>
                  <a:lnTo>
                    <a:pt x="596725" y="200000"/>
                  </a:lnTo>
                  <a:lnTo>
                    <a:pt x="647367" y="183146"/>
                  </a:lnTo>
                  <a:lnTo>
                    <a:pt x="696052" y="166937"/>
                  </a:lnTo>
                  <a:lnTo>
                    <a:pt x="744736" y="150729"/>
                  </a:lnTo>
                  <a:lnTo>
                    <a:pt x="793419" y="134523"/>
                  </a:lnTo>
                  <a:lnTo>
                    <a:pt x="842102" y="118319"/>
                  </a:lnTo>
                  <a:lnTo>
                    <a:pt x="890783" y="102119"/>
                  </a:lnTo>
                  <a:lnTo>
                    <a:pt x="939463" y="85924"/>
                  </a:lnTo>
                  <a:lnTo>
                    <a:pt x="993092" y="66006"/>
                  </a:lnTo>
                  <a:lnTo>
                    <a:pt x="1037817" y="46589"/>
                  </a:lnTo>
                  <a:lnTo>
                    <a:pt x="1077132" y="28975"/>
                  </a:lnTo>
                  <a:lnTo>
                    <a:pt x="1114528" y="14469"/>
                  </a:lnTo>
                  <a:lnTo>
                    <a:pt x="1153500" y="4376"/>
                  </a:lnTo>
                  <a:lnTo>
                    <a:pt x="1197539" y="0"/>
                  </a:lnTo>
                  <a:lnTo>
                    <a:pt x="1242831" y="1902"/>
                  </a:lnTo>
                  <a:lnTo>
                    <a:pt x="1300089" y="16581"/>
                  </a:lnTo>
                  <a:lnTo>
                    <a:pt x="1351412" y="53977"/>
                  </a:lnTo>
                  <a:lnTo>
                    <a:pt x="1377414" y="90276"/>
                  </a:lnTo>
                  <a:lnTo>
                    <a:pt x="1396265" y="130629"/>
                  </a:lnTo>
                  <a:lnTo>
                    <a:pt x="1411166" y="172424"/>
                  </a:lnTo>
                  <a:lnTo>
                    <a:pt x="1423188" y="224286"/>
                  </a:lnTo>
                  <a:lnTo>
                    <a:pt x="1427584" y="265675"/>
                  </a:lnTo>
                  <a:lnTo>
                    <a:pt x="1433086" y="331121"/>
                  </a:lnTo>
                  <a:lnTo>
                    <a:pt x="1441333" y="430939"/>
                  </a:lnTo>
                  <a:lnTo>
                    <a:pt x="1446569" y="493500"/>
                  </a:lnTo>
                  <a:lnTo>
                    <a:pt x="1449531" y="537691"/>
                  </a:lnTo>
                  <a:lnTo>
                    <a:pt x="1449997" y="572233"/>
                  </a:lnTo>
                  <a:lnTo>
                    <a:pt x="1447741" y="605845"/>
                  </a:lnTo>
                  <a:lnTo>
                    <a:pt x="1440474" y="656321"/>
                  </a:lnTo>
                  <a:lnTo>
                    <a:pt x="1431329" y="697685"/>
                  </a:lnTo>
                  <a:lnTo>
                    <a:pt x="1422563" y="728228"/>
                  </a:lnTo>
                  <a:lnTo>
                    <a:pt x="1416433" y="746239"/>
                  </a:lnTo>
                  <a:lnTo>
                    <a:pt x="1403852" y="784817"/>
                  </a:lnTo>
                  <a:lnTo>
                    <a:pt x="1379020" y="853651"/>
                  </a:lnTo>
                  <a:lnTo>
                    <a:pt x="1349053" y="911825"/>
                  </a:lnTo>
                  <a:lnTo>
                    <a:pt x="1308151" y="983642"/>
                  </a:lnTo>
                  <a:lnTo>
                    <a:pt x="1277741" y="1030466"/>
                  </a:lnTo>
                  <a:lnTo>
                    <a:pt x="1250904" y="1063342"/>
                  </a:lnTo>
                  <a:lnTo>
                    <a:pt x="1220721" y="1093317"/>
                  </a:lnTo>
                  <a:lnTo>
                    <a:pt x="1173472" y="1130695"/>
                  </a:lnTo>
                  <a:lnTo>
                    <a:pt x="1135960" y="1149916"/>
                  </a:lnTo>
                  <a:lnTo>
                    <a:pt x="1089940" y="1162404"/>
                  </a:lnTo>
                  <a:lnTo>
                    <a:pt x="1050863" y="1163799"/>
                  </a:lnTo>
                  <a:lnTo>
                    <a:pt x="1010626" y="1156131"/>
                  </a:lnTo>
                  <a:lnTo>
                    <a:pt x="965084" y="1139146"/>
                  </a:lnTo>
                  <a:lnTo>
                    <a:pt x="910092" y="1112594"/>
                  </a:lnTo>
                  <a:lnTo>
                    <a:pt x="859548" y="1085561"/>
                  </a:lnTo>
                  <a:lnTo>
                    <a:pt x="813471" y="1058990"/>
                  </a:lnTo>
                  <a:lnTo>
                    <a:pt x="770417" y="1032447"/>
                  </a:lnTo>
                  <a:lnTo>
                    <a:pt x="728942" y="1005502"/>
                  </a:lnTo>
                  <a:lnTo>
                    <a:pt x="687601" y="977721"/>
                  </a:lnTo>
                  <a:lnTo>
                    <a:pt x="644948" y="948672"/>
                  </a:lnTo>
                  <a:lnTo>
                    <a:pt x="589539" y="911094"/>
                  </a:lnTo>
                  <a:lnTo>
                    <a:pt x="549972" y="884567"/>
                  </a:lnTo>
                  <a:lnTo>
                    <a:pt x="520937" y="865339"/>
                  </a:lnTo>
                  <a:lnTo>
                    <a:pt x="497123" y="849657"/>
                  </a:lnTo>
                  <a:lnTo>
                    <a:pt x="473218" y="833768"/>
                  </a:lnTo>
                  <a:lnTo>
                    <a:pt x="403898" y="786363"/>
                  </a:lnTo>
                  <a:lnTo>
                    <a:pt x="327293" y="732719"/>
                  </a:lnTo>
                  <a:lnTo>
                    <a:pt x="274289" y="694650"/>
                  </a:lnTo>
                  <a:lnTo>
                    <a:pt x="239517" y="668983"/>
                  </a:lnTo>
                  <a:lnTo>
                    <a:pt x="217610" y="652546"/>
                  </a:lnTo>
                  <a:lnTo>
                    <a:pt x="203199" y="642165"/>
                  </a:lnTo>
                  <a:lnTo>
                    <a:pt x="190915" y="634667"/>
                  </a:lnTo>
                  <a:lnTo>
                    <a:pt x="175392" y="626881"/>
                  </a:lnTo>
                  <a:lnTo>
                    <a:pt x="123008" y="603547"/>
                  </a:lnTo>
                  <a:lnTo>
                    <a:pt x="77852" y="582128"/>
                  </a:lnTo>
                  <a:lnTo>
                    <a:pt x="41210" y="556320"/>
                  </a:lnTo>
                  <a:lnTo>
                    <a:pt x="14371" y="519816"/>
                  </a:lnTo>
                  <a:lnTo>
                    <a:pt x="2015" y="482340"/>
                  </a:lnTo>
                  <a:lnTo>
                    <a:pt x="0" y="450712"/>
                  </a:lnTo>
                  <a:lnTo>
                    <a:pt x="9575" y="417652"/>
                  </a:lnTo>
                  <a:close/>
                </a:path>
              </a:pathLst>
            </a:custGeom>
            <a:noFill/>
            <a:ln w="85924">
              <a:solidFill>
                <a:srgbClr val="7F446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tIns="0" rIns="0" bIns="0" anchor="t">
              <a:noAutofit/>
            </a:bodyPr>
            <a:p>
              <a:pPr>
                <a:lnSpc>
                  <a:spcPct val="100000"/>
                </a:lnSpc>
              </a:pPr>
              <a:endPara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</p:txBody>
        </p:sp>
      </p:grpSp>
      <p:sp>
        <p:nvSpPr>
          <p:cNvPr id="81" name="object 27"/>
          <p:cNvSpPr/>
          <p:nvPr/>
        </p:nvSpPr>
        <p:spPr>
          <a:xfrm>
            <a:off x="14218560" y="1568160"/>
            <a:ext cx="5204160" cy="219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12240" rIns="0" bIns="0" anchor="t">
            <a:spAutoFit/>
          </a:bodyPr>
          <a:p>
            <a:pPr marL="12600">
              <a:lnSpc>
                <a:spcPct val="100000"/>
              </a:lnSpc>
              <a:spcBef>
                <a:spcPts val="96"/>
              </a:spcBef>
            </a:pPr>
            <a:r>
              <a:rPr lang="es-ES" sz="3650" b="0" u="none" spc="-181" strike="noStrike">
                <a:solidFill>
                  <a:srgbClr val="000000"/>
                </a:solidFill>
                <a:effectLst/>
                <a:uFillTx/>
                <a:latin typeface="Lucida Sans"/>
              </a:rPr>
              <a:t>Congrés</a:t>
            </a:r>
            <a:r>
              <a:rPr lang="es-ES" sz="3650" b="0" u="none" spc="-125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3650" b="0" u="none" spc="-71" strike="noStrike">
                <a:solidFill>
                  <a:srgbClr val="000000"/>
                </a:solidFill>
                <a:effectLst/>
                <a:uFillTx/>
                <a:latin typeface="Lucida Sans"/>
              </a:rPr>
              <a:t>Internacional </a:t>
            </a:r>
            <a:r>
              <a:rPr lang="es-ES" sz="3650" b="0" u="none" spc="-150" strike="noStrike">
                <a:solidFill>
                  <a:srgbClr val="000000"/>
                </a:solidFill>
                <a:effectLst/>
                <a:uFillTx/>
                <a:latin typeface="Lucida Sans"/>
              </a:rPr>
              <a:t>sobre</a:t>
            </a:r>
            <a:r>
              <a:rPr lang="es-ES" sz="3650" b="0" u="none" spc="-145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3650" b="0" u="none" spc="-11" strike="noStrike">
                <a:solidFill>
                  <a:srgbClr val="000000"/>
                </a:solidFill>
                <a:effectLst/>
                <a:uFillTx/>
                <a:latin typeface="Lucida Sans"/>
              </a:rPr>
              <a:t>Educació </a:t>
            </a:r>
            <a:r>
              <a:rPr lang="es-ES" sz="3650" b="0" u="none" spc="-176" strike="noStrike">
                <a:solidFill>
                  <a:srgbClr val="000000"/>
                </a:solidFill>
                <a:effectLst/>
                <a:uFillTx/>
                <a:latin typeface="Lucida Sans"/>
              </a:rPr>
              <a:t>Compromesa</a:t>
            </a:r>
            <a:r>
              <a:rPr lang="es-ES" sz="3650" b="0" u="none" spc="-181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3650" b="0" u="none" strike="noStrike">
                <a:solidFill>
                  <a:srgbClr val="000000"/>
                </a:solidFill>
                <a:effectLst/>
                <a:uFillTx/>
                <a:latin typeface="Lucida Sans"/>
              </a:rPr>
              <a:t>i</a:t>
            </a:r>
            <a:r>
              <a:rPr lang="es-ES" sz="3650" b="0" u="none" spc="-201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3650" b="0" u="none" spc="-11" strike="noStrike">
                <a:solidFill>
                  <a:srgbClr val="000000"/>
                </a:solidFill>
                <a:effectLst/>
                <a:uFillTx/>
                <a:latin typeface="Lucida Sans"/>
              </a:rPr>
              <a:t>Crítica</a:t>
            </a:r>
            <a:endParaRPr lang="es-ES" sz="36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560">
              <a:lnSpc>
                <a:spcPct val="100000"/>
              </a:lnSpc>
              <a:spcBef>
                <a:spcPts val="2089"/>
              </a:spcBef>
            </a:pPr>
            <a:r>
              <a:rPr lang="es-ES" sz="1500" b="0" u="none" spc="-31" strike="noStrike">
                <a:solidFill>
                  <a:srgbClr val="000000"/>
                </a:solidFill>
                <a:effectLst/>
                <a:uFillTx/>
                <a:latin typeface="Lucida Sans"/>
              </a:rPr>
              <a:t>Justícia</a:t>
            </a:r>
            <a:r>
              <a:rPr lang="es-ES" sz="1500" b="0" u="none" spc="-65" strike="noStrike">
                <a:solidFill>
                  <a:srgbClr val="000000"/>
                </a:solidFill>
                <a:effectLst/>
                <a:uFillTx/>
                <a:latin typeface="Lucida Sans"/>
              </a:rPr>
              <a:t> Global,</a:t>
            </a:r>
            <a:r>
              <a:rPr lang="es-ES" sz="1500" b="0" u="none" spc="-60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1500" b="0" u="none" spc="-65" strike="noStrike">
                <a:solidFill>
                  <a:srgbClr val="000000"/>
                </a:solidFill>
                <a:effectLst/>
                <a:uFillTx/>
                <a:latin typeface="Lucida Sans"/>
              </a:rPr>
              <a:t>professió</a:t>
            </a:r>
            <a:r>
              <a:rPr lang="es-ES" sz="1500" b="0" u="none" spc="-60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1500" b="0" u="none" spc="-54" strike="noStrike">
                <a:solidFill>
                  <a:srgbClr val="000000"/>
                </a:solidFill>
                <a:effectLst/>
                <a:uFillTx/>
                <a:latin typeface="Lucida Sans"/>
              </a:rPr>
              <a:t>docent</a:t>
            </a:r>
            <a:r>
              <a:rPr lang="es-ES" sz="1500" b="0" u="none" spc="-65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1500" b="0" u="none" spc="-71" strike="noStrike">
                <a:solidFill>
                  <a:srgbClr val="000000"/>
                </a:solidFill>
                <a:effectLst/>
                <a:uFillTx/>
                <a:latin typeface="Lucida Sans"/>
              </a:rPr>
              <a:t>i</a:t>
            </a:r>
            <a:r>
              <a:rPr lang="es-ES" sz="1500" b="0" u="none" spc="-60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1500" b="0" u="none" spc="-54" strike="noStrike">
                <a:solidFill>
                  <a:srgbClr val="000000"/>
                </a:solidFill>
                <a:effectLst/>
                <a:uFillTx/>
                <a:latin typeface="Lucida Sans"/>
              </a:rPr>
              <a:t>currículum</a:t>
            </a:r>
            <a:r>
              <a:rPr lang="es-ES" sz="1500" b="0" u="none" spc="-60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1500" b="0" u="none" spc="-26" strike="noStrike">
                <a:solidFill>
                  <a:srgbClr val="000000"/>
                </a:solidFill>
                <a:effectLst/>
                <a:uFillTx/>
                <a:latin typeface="Lucida Sans"/>
              </a:rPr>
              <a:t>transformador</a:t>
            </a:r>
            <a:endParaRPr lang="es-ES" sz="15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82" name="object 28"/>
          <p:cNvSpPr/>
          <p:nvPr/>
        </p:nvSpPr>
        <p:spPr>
          <a:xfrm>
            <a:off x="12804120" y="4647960"/>
            <a:ext cx="6548760" cy="77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15120" rIns="0" bIns="0" anchor="t">
            <a:spAutoFit/>
          </a:bodyPr>
          <a:p>
            <a:pPr algn="r">
              <a:lnSpc>
                <a:spcPct val="100000"/>
              </a:lnSpc>
              <a:spcBef>
                <a:spcPts val="119"/>
              </a:spcBef>
            </a:pPr>
            <a:r>
              <a:rPr lang="es-ES" sz="2450" b="0" u="none" spc="-31" strike="noStrike">
                <a:solidFill>
                  <a:srgbClr val="3C866E"/>
                </a:solidFill>
                <a:effectLst/>
                <a:uFillTx/>
                <a:latin typeface="Lucida Sans"/>
              </a:rPr>
              <a:t>Universitat</a:t>
            </a:r>
            <a:r>
              <a:rPr lang="es-ES" sz="2450" b="0" u="none" spc="-96" strike="noStrike">
                <a:solidFill>
                  <a:srgbClr val="3C866E"/>
                </a:solidFill>
                <a:effectLst/>
                <a:uFillTx/>
                <a:latin typeface="Lucida Sans"/>
              </a:rPr>
              <a:t> </a:t>
            </a:r>
            <a:r>
              <a:rPr lang="es-ES" sz="2450" b="0" u="none" spc="-125" strike="noStrike">
                <a:solidFill>
                  <a:srgbClr val="3C866E"/>
                </a:solidFill>
                <a:effectLst/>
                <a:uFillTx/>
                <a:latin typeface="Lucida Sans"/>
              </a:rPr>
              <a:t>de</a:t>
            </a:r>
            <a:r>
              <a:rPr lang="es-ES" sz="2450" b="0" u="none" spc="-96" strike="noStrike">
                <a:solidFill>
                  <a:srgbClr val="3C866E"/>
                </a:solidFill>
                <a:effectLst/>
                <a:uFillTx/>
                <a:latin typeface="Lucida Sans"/>
              </a:rPr>
              <a:t> </a:t>
            </a:r>
            <a:r>
              <a:rPr lang="es-ES" sz="2450" b="0" u="none" spc="-40" strike="noStrike">
                <a:solidFill>
                  <a:srgbClr val="3C866E"/>
                </a:solidFill>
                <a:effectLst/>
                <a:uFillTx/>
                <a:latin typeface="Lucida Sans"/>
              </a:rPr>
              <a:t>Barcelona,</a:t>
            </a:r>
            <a:r>
              <a:rPr lang="es-ES" sz="2450" b="0" u="none" spc="-91" strike="noStrike">
                <a:solidFill>
                  <a:srgbClr val="3C866E"/>
                </a:solidFill>
                <a:effectLst/>
                <a:uFillTx/>
                <a:latin typeface="Lucida Sans"/>
              </a:rPr>
              <a:t> </a:t>
            </a:r>
            <a:r>
              <a:rPr lang="es-ES" sz="2450" b="0" u="none" spc="-74" strike="noStrike">
                <a:solidFill>
                  <a:srgbClr val="3C866E"/>
                </a:solidFill>
                <a:effectLst/>
                <a:uFillTx/>
                <a:latin typeface="Lucida Sans"/>
              </a:rPr>
              <a:t>Catalunya,</a:t>
            </a:r>
            <a:r>
              <a:rPr lang="es-ES" sz="2450" b="0" u="none" spc="-96" strike="noStrike">
                <a:solidFill>
                  <a:srgbClr val="3C866E"/>
                </a:solidFill>
                <a:effectLst/>
                <a:uFillTx/>
                <a:latin typeface="Lucida Sans"/>
              </a:rPr>
              <a:t> </a:t>
            </a:r>
            <a:r>
              <a:rPr lang="es-ES" sz="2450" b="0" u="none" spc="-11" strike="noStrike">
                <a:solidFill>
                  <a:srgbClr val="3C866E"/>
                </a:solidFill>
                <a:effectLst/>
                <a:uFillTx/>
                <a:latin typeface="Lucida Sans"/>
              </a:rPr>
              <a:t>Espanya</a:t>
            </a:r>
            <a:endParaRPr lang="es-ES" sz="24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algn="r">
              <a:lnSpc>
                <a:spcPct val="100000"/>
              </a:lnSpc>
              <a:spcBef>
                <a:spcPts val="31"/>
              </a:spcBef>
            </a:pPr>
            <a:r>
              <a:rPr lang="es-ES" sz="2450" b="0" u="none" spc="-85" strike="noStrike">
                <a:solidFill>
                  <a:srgbClr val="3C866E"/>
                </a:solidFill>
                <a:effectLst/>
                <a:uFillTx/>
                <a:latin typeface="Lucida Sans"/>
              </a:rPr>
              <a:t>Del</a:t>
            </a:r>
            <a:r>
              <a:rPr lang="es-ES" sz="2450" b="0" u="none" spc="-119" strike="noStrike">
                <a:solidFill>
                  <a:srgbClr val="3C866E"/>
                </a:solidFill>
                <a:effectLst/>
                <a:uFillTx/>
                <a:latin typeface="Lucida Sans"/>
              </a:rPr>
              <a:t> </a:t>
            </a:r>
            <a:r>
              <a:rPr lang="es-ES" sz="2450" b="0" u="none" spc="-113" strike="noStrike">
                <a:solidFill>
                  <a:srgbClr val="3C866E"/>
                </a:solidFill>
                <a:effectLst/>
                <a:uFillTx/>
                <a:latin typeface="Lucida Sans"/>
              </a:rPr>
              <a:t>22</a:t>
            </a:r>
            <a:r>
              <a:rPr lang="es-ES" sz="2450" b="0" u="none" spc="-119" strike="noStrike">
                <a:solidFill>
                  <a:srgbClr val="3C866E"/>
                </a:solidFill>
                <a:effectLst/>
                <a:uFillTx/>
                <a:latin typeface="Lucida Sans"/>
              </a:rPr>
              <a:t> </a:t>
            </a:r>
            <a:r>
              <a:rPr lang="es-ES" sz="2450" b="0" u="none" spc="-20" strike="noStrike">
                <a:solidFill>
                  <a:srgbClr val="3C866E"/>
                </a:solidFill>
                <a:effectLst/>
                <a:uFillTx/>
                <a:latin typeface="Lucida Sans"/>
              </a:rPr>
              <a:t>al</a:t>
            </a:r>
            <a:r>
              <a:rPr lang="es-ES" sz="2450" b="0" u="none" spc="-119" strike="noStrike">
                <a:solidFill>
                  <a:srgbClr val="3C866E"/>
                </a:solidFill>
                <a:effectLst/>
                <a:uFillTx/>
                <a:latin typeface="Lucida Sans"/>
              </a:rPr>
              <a:t> </a:t>
            </a:r>
            <a:r>
              <a:rPr lang="es-ES" sz="2450" b="0" u="none" spc="-54" strike="noStrike">
                <a:solidFill>
                  <a:srgbClr val="3C866E"/>
                </a:solidFill>
                <a:effectLst/>
                <a:uFillTx/>
                <a:latin typeface="Lucida Sans"/>
              </a:rPr>
              <a:t>24</a:t>
            </a:r>
            <a:r>
              <a:rPr lang="es-ES" sz="2450" b="0" u="none" spc="-119" strike="noStrike">
                <a:solidFill>
                  <a:srgbClr val="3C866E"/>
                </a:solidFill>
                <a:effectLst/>
                <a:uFillTx/>
                <a:latin typeface="Lucida Sans"/>
              </a:rPr>
              <a:t> </a:t>
            </a:r>
            <a:r>
              <a:rPr lang="es-ES" sz="2450" b="0" u="none" spc="-125" strike="noStrike">
                <a:solidFill>
                  <a:srgbClr val="3C866E"/>
                </a:solidFill>
                <a:effectLst/>
                <a:uFillTx/>
                <a:latin typeface="Lucida Sans"/>
              </a:rPr>
              <a:t>de</a:t>
            </a:r>
            <a:r>
              <a:rPr lang="es-ES" sz="2450" b="0" u="none" spc="-119" strike="noStrike">
                <a:solidFill>
                  <a:srgbClr val="3C866E"/>
                </a:solidFill>
                <a:effectLst/>
                <a:uFillTx/>
                <a:latin typeface="Lucida Sans"/>
              </a:rPr>
              <a:t> </a:t>
            </a:r>
            <a:r>
              <a:rPr lang="es-ES" sz="2450" b="0" u="none" spc="-85" strike="noStrike">
                <a:solidFill>
                  <a:srgbClr val="3C866E"/>
                </a:solidFill>
                <a:effectLst/>
                <a:uFillTx/>
                <a:latin typeface="Lucida Sans"/>
              </a:rPr>
              <a:t>gener</a:t>
            </a:r>
            <a:r>
              <a:rPr lang="es-ES" sz="2450" b="0" u="none" spc="-113" strike="noStrike">
                <a:solidFill>
                  <a:srgbClr val="3C866E"/>
                </a:solidFill>
                <a:effectLst/>
                <a:uFillTx/>
                <a:latin typeface="Lucida Sans"/>
              </a:rPr>
              <a:t> </a:t>
            </a:r>
            <a:r>
              <a:rPr lang="es-ES" sz="2450" b="0" u="none" spc="-125" strike="noStrike">
                <a:solidFill>
                  <a:srgbClr val="3C866E"/>
                </a:solidFill>
                <a:effectLst/>
                <a:uFillTx/>
                <a:latin typeface="Lucida Sans"/>
              </a:rPr>
              <a:t>de</a:t>
            </a:r>
            <a:r>
              <a:rPr lang="es-ES" sz="2450" b="0" u="none" spc="-119" strike="noStrike">
                <a:solidFill>
                  <a:srgbClr val="3C866E"/>
                </a:solidFill>
                <a:effectLst/>
                <a:uFillTx/>
                <a:latin typeface="Lucida Sans"/>
              </a:rPr>
              <a:t> </a:t>
            </a:r>
            <a:r>
              <a:rPr lang="es-ES" sz="2450" b="0" u="none" spc="-20" strike="noStrike">
                <a:solidFill>
                  <a:srgbClr val="3C866E"/>
                </a:solidFill>
                <a:effectLst/>
                <a:uFillTx/>
                <a:latin typeface="Lucida Sans"/>
              </a:rPr>
              <a:t>2026</a:t>
            </a:r>
            <a:endParaRPr lang="es-ES" sz="24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83" name="object 29"/>
          <p:cNvSpPr/>
          <p:nvPr/>
        </p:nvSpPr>
        <p:spPr>
          <a:xfrm>
            <a:off x="9010800" y="6900480"/>
            <a:ext cx="10427760" cy="245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11520" rIns="0" bIns="0" anchor="t">
            <a:spAutoFit/>
          </a:bodyPr>
          <a:p>
            <a:pPr marL="539280">
              <a:lnSpc>
                <a:spcPct val="100000"/>
              </a:lnSpc>
              <a:spcBef>
                <a:spcPts val="91"/>
              </a:spcBef>
            </a:pPr>
            <a:r>
              <a:rPr lang="es-ES" sz="6500" b="0" i="1" u="none" spc="-300" strike="noStrike">
                <a:solidFill>
                  <a:srgbClr val="7F456A"/>
                </a:solidFill>
                <a:effectLst/>
                <a:uFillTx/>
                <a:latin typeface="Lucida Sans"/>
              </a:rPr>
              <a:t>TÍTOL</a:t>
            </a:r>
            <a:r>
              <a:rPr lang="es-ES" sz="6500" b="0" i="1" u="none" spc="-465" strike="noStrike">
                <a:solidFill>
                  <a:srgbClr val="7F456A"/>
                </a:solidFill>
                <a:effectLst/>
                <a:uFillTx/>
                <a:latin typeface="Lucida Sans"/>
              </a:rPr>
              <a:t> </a:t>
            </a:r>
            <a:r>
              <a:rPr lang="es-ES" sz="6500" b="0" i="1" u="none" spc="-295" strike="noStrike">
                <a:solidFill>
                  <a:srgbClr val="7F456A"/>
                </a:solidFill>
                <a:effectLst/>
                <a:uFillTx/>
                <a:latin typeface="Lucida Sans"/>
              </a:rPr>
              <a:t>DE</a:t>
            </a:r>
            <a:r>
              <a:rPr lang="es-ES" sz="6500" b="0" i="1" u="none" spc="-465" strike="noStrike">
                <a:solidFill>
                  <a:srgbClr val="7F456A"/>
                </a:solidFill>
                <a:effectLst/>
                <a:uFillTx/>
                <a:latin typeface="Lucida Sans"/>
              </a:rPr>
              <a:t> </a:t>
            </a:r>
            <a:r>
              <a:rPr lang="es-ES" sz="6500" b="0" i="1" u="none" spc="-286" strike="noStrike">
                <a:solidFill>
                  <a:srgbClr val="7F456A"/>
                </a:solidFill>
                <a:effectLst/>
                <a:uFillTx/>
                <a:latin typeface="Lucida Sans"/>
              </a:rPr>
              <a:t>LA</a:t>
            </a:r>
            <a:r>
              <a:rPr lang="es-ES" sz="6500" b="0" i="1" u="none" spc="-465" strike="noStrike">
                <a:solidFill>
                  <a:srgbClr val="7F456A"/>
                </a:solidFill>
                <a:effectLst/>
                <a:uFillTx/>
                <a:latin typeface="Lucida Sans"/>
              </a:rPr>
              <a:t> </a:t>
            </a:r>
            <a:r>
              <a:rPr lang="es-ES" sz="6500" b="0" i="1" u="none" spc="-241" strike="noStrike">
                <a:solidFill>
                  <a:srgbClr val="7F456A"/>
                </a:solidFill>
                <a:effectLst/>
                <a:uFillTx/>
                <a:latin typeface="Lucida Sans"/>
              </a:rPr>
              <a:t>PRESEN</a:t>
            </a:r>
            <a:r>
              <a:rPr lang="es-ES" sz="6500" b="0" i="1" u="none" spc="-754" strike="noStrike">
                <a:solidFill>
                  <a:srgbClr val="7F456A"/>
                </a:solidFill>
                <a:effectLst/>
                <a:uFillTx/>
                <a:latin typeface="Lucida Sans"/>
              </a:rPr>
              <a:t>T</a:t>
            </a:r>
            <a:r>
              <a:rPr lang="es-ES" sz="6500" b="0" i="1" u="none" spc="-386" strike="noStrike">
                <a:solidFill>
                  <a:srgbClr val="7F456A"/>
                </a:solidFill>
                <a:effectLst/>
                <a:uFillTx/>
                <a:latin typeface="Lucida Sans"/>
              </a:rPr>
              <a:t>A</a:t>
            </a:r>
            <a:r>
              <a:rPr lang="es-ES" sz="6500" b="0" i="1" u="none" spc="-241" strike="noStrike">
                <a:solidFill>
                  <a:srgbClr val="7F456A"/>
                </a:solidFill>
                <a:effectLst/>
                <a:uFillTx/>
                <a:latin typeface="Lucida Sans"/>
              </a:rPr>
              <a:t>CIÓ</a:t>
            </a:r>
            <a:endParaRPr lang="es-ES" sz="65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2600">
              <a:lnSpc>
                <a:spcPct val="100000"/>
              </a:lnSpc>
              <a:spcBef>
                <a:spcPts val="6460"/>
              </a:spcBef>
            </a:pPr>
            <a:r>
              <a:rPr lang="es-ES" sz="4100" b="0" u="none" spc="-113" strike="noStrike">
                <a:solidFill>
                  <a:srgbClr val="A89543"/>
                </a:solidFill>
                <a:effectLst/>
                <a:uFillTx/>
                <a:latin typeface="Lucida Sans"/>
              </a:rPr>
              <a:t>Autoria:</a:t>
            </a:r>
            <a:r>
              <a:rPr lang="es-ES" sz="4100" b="0" u="none" spc="-176" strike="noStrike">
                <a:solidFill>
                  <a:srgbClr val="A89543"/>
                </a:solidFill>
                <a:effectLst/>
                <a:uFillTx/>
                <a:latin typeface="Lucida Sans"/>
              </a:rPr>
              <a:t> </a:t>
            </a:r>
            <a:r>
              <a:rPr lang="es-ES" sz="4100" b="0" u="none" spc="-71" strike="noStrike">
                <a:solidFill>
                  <a:srgbClr val="A3A3A3"/>
                </a:solidFill>
                <a:effectLst/>
                <a:uFillTx/>
                <a:latin typeface="Lucida Sans"/>
              </a:rPr>
              <a:t>Nom</a:t>
            </a:r>
            <a:r>
              <a:rPr lang="es-ES" sz="4100" b="0" u="none" spc="-275" strike="noStrike">
                <a:solidFill>
                  <a:srgbClr val="A3A3A3"/>
                </a:solidFill>
                <a:effectLst/>
                <a:uFillTx/>
                <a:latin typeface="Lucida Sans"/>
              </a:rPr>
              <a:t> </a:t>
            </a:r>
            <a:r>
              <a:rPr lang="es-ES" sz="4100" b="0" u="none" spc="-159" strike="noStrike">
                <a:solidFill>
                  <a:srgbClr val="A3A3A3"/>
                </a:solidFill>
                <a:effectLst/>
                <a:uFillTx/>
                <a:latin typeface="Lucida Sans"/>
              </a:rPr>
              <a:t>i</a:t>
            </a:r>
            <a:r>
              <a:rPr lang="es-ES" sz="4100" b="0" u="none" spc="-275" strike="noStrike">
                <a:solidFill>
                  <a:srgbClr val="A3A3A3"/>
                </a:solidFill>
                <a:effectLst/>
                <a:uFillTx/>
                <a:latin typeface="Lucida Sans"/>
              </a:rPr>
              <a:t> </a:t>
            </a:r>
            <a:r>
              <a:rPr lang="es-ES" sz="4100" b="0" u="none" spc="-156" strike="noStrike">
                <a:solidFill>
                  <a:srgbClr val="A3A3A3"/>
                </a:solidFill>
                <a:effectLst/>
                <a:uFillTx/>
                <a:latin typeface="Lucida Sans"/>
              </a:rPr>
              <a:t>cognoms,</a:t>
            </a:r>
            <a:r>
              <a:rPr lang="es-ES" sz="4100" b="0" u="none" spc="-275" strike="noStrike">
                <a:solidFill>
                  <a:srgbClr val="A3A3A3"/>
                </a:solidFill>
                <a:effectLst/>
                <a:uFillTx/>
                <a:latin typeface="Lucida Sans"/>
              </a:rPr>
              <a:t> </a:t>
            </a:r>
            <a:r>
              <a:rPr lang="es-ES" sz="4100" b="0" u="none" spc="-113" strike="noStrike">
                <a:solidFill>
                  <a:srgbClr val="A3A3A3"/>
                </a:solidFill>
                <a:effectLst/>
                <a:uFillTx/>
                <a:latin typeface="Lucida Sans"/>
              </a:rPr>
              <a:t>Institució</a:t>
            </a:r>
            <a:r>
              <a:rPr lang="es-ES" sz="4100" b="0" u="none" spc="-269" strike="noStrike">
                <a:solidFill>
                  <a:srgbClr val="A3A3A3"/>
                </a:solidFill>
                <a:effectLst/>
                <a:uFillTx/>
                <a:latin typeface="Lucida Sans"/>
              </a:rPr>
              <a:t> </a:t>
            </a:r>
            <a:r>
              <a:rPr lang="es-ES" sz="4100" b="0" u="none" spc="-136" strike="noStrike">
                <a:solidFill>
                  <a:srgbClr val="A3A3A3"/>
                </a:solidFill>
                <a:effectLst/>
                <a:uFillTx/>
                <a:latin typeface="Lucida Sans"/>
              </a:rPr>
              <a:t>o</a:t>
            </a:r>
            <a:r>
              <a:rPr lang="es-ES" sz="4100" b="0" u="none" spc="-275" strike="noStrike">
                <a:solidFill>
                  <a:srgbClr val="A3A3A3"/>
                </a:solidFill>
                <a:effectLst/>
                <a:uFillTx/>
                <a:latin typeface="Lucida Sans"/>
              </a:rPr>
              <a:t> </a:t>
            </a:r>
            <a:r>
              <a:rPr lang="es-ES" sz="4100" b="0" u="none" spc="-31" strike="noStrike">
                <a:solidFill>
                  <a:srgbClr val="A3A3A3"/>
                </a:solidFill>
                <a:effectLst/>
                <a:uFillTx/>
                <a:latin typeface="Lucida Sans"/>
              </a:rPr>
              <a:t>entitat</a:t>
            </a:r>
            <a:endParaRPr lang="es-ES" sz="4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pic>
        <p:nvPicPr>
          <p:cNvPr id="84" name="object 30"/>
          <p:cNvPicPr/>
          <p:nvPr/>
        </p:nvPicPr>
        <p:blipFill>
          <a:blip r:embed="rId2"/>
          <a:stretch/>
        </p:blipFill>
        <p:spPr>
          <a:xfrm>
            <a:off x="753840" y="591840"/>
            <a:ext cx="6452640" cy="101235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object 32"/>
          <p:cNvSpPr/>
          <p:nvPr/>
        </p:nvSpPr>
        <p:spPr>
          <a:xfrm>
            <a:off x="17587440" y="885240"/>
            <a:ext cx="1630440" cy="60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12240" rIns="0" bIns="0" anchor="t">
            <a:spAutoFit/>
          </a:bodyPr>
          <a:p>
            <a:pPr marL="12600">
              <a:lnSpc>
                <a:spcPct val="101000"/>
              </a:lnSpc>
              <a:spcBef>
                <a:spcPts val="96"/>
              </a:spcBef>
            </a:pPr>
            <a:r>
              <a:rPr lang="es-ES" sz="1250" b="0" u="none" spc="-54" strike="noStrike">
                <a:solidFill>
                  <a:srgbClr val="000000"/>
                </a:solidFill>
                <a:effectLst/>
                <a:uFillTx/>
                <a:latin typeface="Lucida Sans"/>
              </a:rPr>
              <a:t>Congrés</a:t>
            </a:r>
            <a:r>
              <a:rPr lang="es-ES" sz="1250" b="0" u="none" spc="-60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1250" b="0" u="none" spc="-26" strike="noStrike">
                <a:solidFill>
                  <a:srgbClr val="000000"/>
                </a:solidFill>
                <a:effectLst/>
                <a:uFillTx/>
                <a:latin typeface="Lucida Sans"/>
              </a:rPr>
              <a:t>Internacional </a:t>
            </a:r>
            <a:r>
              <a:rPr lang="es-ES" sz="1250" b="0" u="none" spc="-60" strike="noStrike">
                <a:solidFill>
                  <a:srgbClr val="000000"/>
                </a:solidFill>
                <a:effectLst/>
                <a:uFillTx/>
                <a:latin typeface="Lucida Sans"/>
              </a:rPr>
              <a:t>sobre</a:t>
            </a:r>
            <a:r>
              <a:rPr lang="es-ES" sz="1250" b="0" u="none" spc="-20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1250" b="0" u="none" spc="-11" strike="noStrike">
                <a:solidFill>
                  <a:srgbClr val="000000"/>
                </a:solidFill>
                <a:effectLst/>
                <a:uFillTx/>
                <a:latin typeface="Lucida Sans"/>
              </a:rPr>
              <a:t>Educació </a:t>
            </a:r>
            <a:r>
              <a:rPr lang="es-ES" sz="1250" b="0" u="none" spc="-54" strike="noStrike">
                <a:solidFill>
                  <a:srgbClr val="000000"/>
                </a:solidFill>
                <a:effectLst/>
                <a:uFillTx/>
                <a:latin typeface="Lucida Sans"/>
              </a:rPr>
              <a:t>Compromesa</a:t>
            </a:r>
            <a:r>
              <a:rPr lang="es-ES" sz="1250" b="0" u="none" spc="-60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1250" b="0" u="none" strike="noStrike">
                <a:solidFill>
                  <a:srgbClr val="000000"/>
                </a:solidFill>
                <a:effectLst/>
                <a:uFillTx/>
                <a:latin typeface="Lucida Sans"/>
              </a:rPr>
              <a:t>i</a:t>
            </a:r>
            <a:r>
              <a:rPr lang="es-ES" sz="1250" b="0" u="none" spc="-65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1250" b="0" u="none" spc="-11" strike="noStrike">
                <a:solidFill>
                  <a:srgbClr val="000000"/>
                </a:solidFill>
                <a:effectLst/>
                <a:uFillTx/>
                <a:latin typeface="Lucida Sans"/>
              </a:rPr>
              <a:t>Crítica</a:t>
            </a:r>
            <a:endParaRPr lang="es-ES" sz="12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86" name="PlaceHolder 1"/>
          <p:cNvSpPr>
            <a:spLocks noGrp="1"/>
          </p:cNvSpPr>
          <p:nvPr>
            <p:ph type="ftr" idx="19"/>
          </p:nvPr>
        </p:nvSpPr>
        <p:spPr>
          <a:xfrm>
            <a:off x="667800" y="10282320"/>
            <a:ext cx="8450280" cy="464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>
            <a:lvl1pPr marL="12600" indent="0">
              <a:lnSpc>
                <a:spcPts val="3291"/>
              </a:lnSpc>
              <a:buNone/>
              <a:tabLst>
                <a:tab pos="0" algn="l"/>
              </a:tabLst>
              <a:defRPr lang="es-ES" sz="2850" b="0" i="1" u="none" spc="-170" strike="noStrike">
                <a:solidFill>
                  <a:srgbClr val="C11718"/>
                </a:solidFill>
                <a:effectLst/>
                <a:uFillTx/>
                <a:latin typeface="Lucida Sans"/>
              </a:defRPr>
            </a:lvl1pPr>
          </a:lstStyle>
          <a:p>
            <a:pPr marL="12600" indent="0">
              <a:lnSpc>
                <a:spcPts val="3291"/>
              </a:lnSpc>
              <a:buNone/>
              <a:tabLst>
                <a:tab pos="0" algn="l"/>
              </a:tabLst>
            </a:pPr>
            <a:r>
              <a:rPr lang="es-ES" sz="2850" b="0" i="1" u="none" spc="-170" strike="noStrike">
                <a:solidFill>
                  <a:srgbClr val="C11718"/>
                </a:solidFill>
                <a:effectLst/>
                <a:uFillTx/>
                <a:latin typeface="Lucida Sans"/>
              </a:rPr>
              <a:t>Esborreu </a:t>
            </a:r>
            <a:r>
              <a:rPr lang="es-ES" sz="2850" b="0" i="1" u="none" spc="-150" strike="noStrike">
                <a:solidFill>
                  <a:srgbClr val="C11718"/>
                </a:solidFill>
                <a:effectLst/>
                <a:uFillTx/>
                <a:latin typeface="Lucida Sans"/>
              </a:rPr>
              <a:t>aquesta</a:t>
            </a:r>
            <a:r>
              <a:rPr lang="es-ES" sz="2850" b="0" i="1" u="none" spc="-176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30" strike="noStrike">
                <a:solidFill>
                  <a:srgbClr val="C11718"/>
                </a:solidFill>
                <a:effectLst/>
                <a:uFillTx/>
                <a:latin typeface="Lucida Sans"/>
              </a:rPr>
              <a:t>diapositiva</a:t>
            </a:r>
            <a:r>
              <a:rPr lang="es-ES" sz="2850" b="0" i="1" u="none" spc="-176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84" strike="noStrike">
                <a:solidFill>
                  <a:srgbClr val="C11718"/>
                </a:solidFill>
                <a:effectLst/>
                <a:uFillTx/>
                <a:latin typeface="Lucida Sans"/>
              </a:rPr>
              <a:t>abans</a:t>
            </a:r>
            <a:r>
              <a:rPr lang="es-ES" sz="2850" b="0" i="1" u="none" spc="-170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56" strike="noStrike">
                <a:solidFill>
                  <a:srgbClr val="C11718"/>
                </a:solidFill>
                <a:effectLst/>
                <a:uFillTx/>
                <a:latin typeface="Lucida Sans"/>
              </a:rPr>
              <a:t>de</a:t>
            </a:r>
            <a:r>
              <a:rPr lang="es-ES" sz="2850" b="0" i="1" u="none" spc="-176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50" strike="noStrike">
                <a:solidFill>
                  <a:srgbClr val="C11718"/>
                </a:solidFill>
                <a:effectLst/>
                <a:uFillTx/>
                <a:latin typeface="Lucida Sans"/>
              </a:rPr>
              <a:t>la</a:t>
            </a:r>
            <a:r>
              <a:rPr lang="es-ES" sz="2850" b="0" i="1" u="none" spc="-170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05" strike="noStrike">
                <a:solidFill>
                  <a:srgbClr val="C11718"/>
                </a:solidFill>
                <a:effectLst/>
                <a:uFillTx/>
                <a:latin typeface="Lucida Sans"/>
              </a:rPr>
              <a:t>presentació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87" name="object 34"/>
          <p:cNvSpPr/>
          <p:nvPr/>
        </p:nvSpPr>
        <p:spPr>
          <a:xfrm>
            <a:off x="2767320" y="3534480"/>
            <a:ext cx="14406840" cy="178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11520" rIns="0" bIns="0" anchor="t">
            <a:spAutoFit/>
          </a:bodyPr>
          <a:p>
            <a:pPr marL="12600">
              <a:lnSpc>
                <a:spcPct val="101000"/>
              </a:lnSpc>
              <a:spcBef>
                <a:spcPts val="91"/>
              </a:spcBef>
            </a:pP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Aquesta</a:t>
            </a:r>
            <a:r>
              <a:rPr lang="es-ES" sz="2850" b="0" u="none" spc="-125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85" strike="noStrike">
                <a:solidFill>
                  <a:srgbClr val="020203"/>
                </a:solidFill>
                <a:effectLst/>
                <a:uFillTx/>
                <a:latin typeface="Lucida Sans"/>
              </a:rPr>
              <a:t>presentació</a:t>
            </a:r>
            <a:r>
              <a:rPr lang="es-ES" sz="2850" b="0" u="none" spc="-125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31" strike="noStrike">
                <a:solidFill>
                  <a:srgbClr val="020203"/>
                </a:solidFill>
                <a:effectLst/>
                <a:uFillTx/>
                <a:latin typeface="Lucida Sans"/>
              </a:rPr>
              <a:t>està</a:t>
            </a:r>
            <a:r>
              <a:rPr lang="es-ES" sz="2850" b="0" u="none" spc="-119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05" strike="noStrike">
                <a:solidFill>
                  <a:srgbClr val="020203"/>
                </a:solidFill>
                <a:effectLst/>
                <a:uFillTx/>
                <a:latin typeface="Lucida Sans"/>
              </a:rPr>
              <a:t>preparada</a:t>
            </a:r>
            <a:r>
              <a:rPr lang="es-ES" sz="2850" b="0" u="none" spc="-119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per</a:t>
            </a:r>
            <a:r>
              <a:rPr lang="es-ES" sz="2850" b="0" u="none" spc="-119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donar</a:t>
            </a:r>
            <a:r>
              <a:rPr lang="es-ES" sz="2850" b="0" u="none" spc="-119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suport</a:t>
            </a:r>
            <a:r>
              <a:rPr lang="es-ES" sz="2850" b="0" u="none" spc="-119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20" strike="noStrike">
                <a:solidFill>
                  <a:srgbClr val="020203"/>
                </a:solidFill>
                <a:effectLst/>
                <a:uFillTx/>
                <a:latin typeface="Lucida Sans"/>
              </a:rPr>
              <a:t>al</a:t>
            </a:r>
            <a:r>
              <a:rPr lang="es-ES" sz="2850" b="0" u="none" spc="-119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qui</a:t>
            </a:r>
            <a:r>
              <a:rPr lang="es-ES" sz="2850" b="0" u="none" spc="-119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85" strike="noStrike">
                <a:solidFill>
                  <a:srgbClr val="020203"/>
                </a:solidFill>
                <a:effectLst/>
                <a:uFillTx/>
                <a:latin typeface="Lucida Sans"/>
              </a:rPr>
              <a:t>presenta</a:t>
            </a:r>
            <a:r>
              <a:rPr lang="es-ES" sz="2850" b="0" u="none" spc="-119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comunicacions</a:t>
            </a:r>
            <a:r>
              <a:rPr lang="es-ES" sz="2850" b="0" u="none" spc="-119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26" strike="noStrike">
                <a:solidFill>
                  <a:srgbClr val="020203"/>
                </a:solidFill>
                <a:effectLst/>
                <a:uFillTx/>
                <a:latin typeface="Lucida Sans"/>
              </a:rPr>
              <a:t>al </a:t>
            </a:r>
            <a:r>
              <a:rPr lang="es-ES" sz="2850" b="0" u="none" spc="-125" strike="noStrike">
                <a:solidFill>
                  <a:srgbClr val="020203"/>
                </a:solidFill>
                <a:effectLst/>
                <a:uFillTx/>
                <a:latin typeface="Lucida Sans"/>
              </a:rPr>
              <a:t>Congrés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60" strike="noStrike">
                <a:solidFill>
                  <a:srgbClr val="020203"/>
                </a:solidFill>
                <a:effectLst/>
                <a:uFillTx/>
                <a:latin typeface="Lucida Sans"/>
              </a:rPr>
              <a:t>Internacional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d’Educació </a:t>
            </a:r>
            <a:r>
              <a:rPr lang="es-ES" sz="2850" b="0" u="none" spc="-71" strike="noStrike">
                <a:solidFill>
                  <a:srgbClr val="020203"/>
                </a:solidFill>
                <a:effectLst/>
                <a:uFillTx/>
                <a:latin typeface="Lucida Sans"/>
              </a:rPr>
              <a:t>Crítica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trike="noStrike">
                <a:solidFill>
                  <a:srgbClr val="020203"/>
                </a:solidFill>
                <a:effectLst/>
                <a:uFillTx/>
                <a:latin typeface="Lucida Sans"/>
              </a:rPr>
              <a:t>I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39" strike="noStrike">
                <a:solidFill>
                  <a:srgbClr val="020203"/>
                </a:solidFill>
                <a:effectLst/>
                <a:uFillTx/>
                <a:latin typeface="Lucida Sans"/>
              </a:rPr>
              <a:t>Compromesa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2026.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2600">
              <a:lnSpc>
                <a:spcPct val="100000"/>
              </a:lnSpc>
              <a:spcBef>
                <a:spcPts val="150"/>
              </a:spcBef>
            </a:pP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2600">
              <a:lnSpc>
                <a:spcPct val="100000"/>
              </a:lnSpc>
            </a:pP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Adapteu-</a:t>
            </a:r>
            <a:r>
              <a:rPr lang="es-ES" sz="2850" b="0" u="none" spc="-51" strike="noStrike">
                <a:solidFill>
                  <a:srgbClr val="020203"/>
                </a:solidFill>
                <a:effectLst/>
                <a:uFillTx/>
                <a:latin typeface="Lucida Sans"/>
              </a:rPr>
              <a:t>lo</a:t>
            </a:r>
            <a:r>
              <a:rPr lang="es-ES" sz="2850" b="0" u="none" spc="-139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25" strike="noStrike">
                <a:solidFill>
                  <a:srgbClr val="020203"/>
                </a:solidFill>
                <a:effectLst/>
                <a:uFillTx/>
                <a:latin typeface="Lucida Sans"/>
              </a:rPr>
              <a:t>segons</a:t>
            </a:r>
            <a:r>
              <a:rPr lang="es-ES" sz="2850" b="0" u="none" spc="-13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20" strike="noStrike">
                <a:solidFill>
                  <a:srgbClr val="020203"/>
                </a:solidFill>
                <a:effectLst/>
                <a:uFillTx/>
                <a:latin typeface="Lucida Sans"/>
              </a:rPr>
              <a:t>la</a:t>
            </a:r>
            <a:r>
              <a:rPr lang="es-ES" sz="2850" b="0" u="none" spc="-13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40" strike="noStrike">
                <a:solidFill>
                  <a:srgbClr val="020203"/>
                </a:solidFill>
                <a:effectLst/>
                <a:uFillTx/>
                <a:latin typeface="Lucida Sans"/>
              </a:rPr>
              <a:t>vostra</a:t>
            </a:r>
            <a:r>
              <a:rPr lang="es-ES" sz="2850" b="0" u="none" spc="-13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presentació,</a:t>
            </a:r>
            <a:r>
              <a:rPr lang="es-ES" sz="2850" b="0" u="none" spc="-13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9" strike="noStrike">
                <a:solidFill>
                  <a:srgbClr val="020203"/>
                </a:solidFill>
                <a:effectLst/>
                <a:uFillTx/>
                <a:latin typeface="Lucida Sans"/>
              </a:rPr>
              <a:t>peró</a:t>
            </a:r>
            <a:r>
              <a:rPr lang="es-ES" sz="2850" b="0" u="none" spc="-139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60" strike="noStrike">
                <a:solidFill>
                  <a:srgbClr val="020203"/>
                </a:solidFill>
                <a:effectLst/>
                <a:uFillTx/>
                <a:latin typeface="Lucida Sans"/>
              </a:rPr>
              <a:t>respectant</a:t>
            </a:r>
            <a:r>
              <a:rPr lang="es-ES" sz="2850" b="0" u="none" spc="-13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les</a:t>
            </a:r>
            <a:r>
              <a:rPr lang="es-ES" sz="2850" b="0" u="none" spc="-13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3" strike="noStrike">
                <a:solidFill>
                  <a:srgbClr val="020203"/>
                </a:solidFill>
                <a:effectLst/>
                <a:uFillTx/>
                <a:latin typeface="Lucida Sans"/>
              </a:rPr>
              <a:t>normes</a:t>
            </a:r>
            <a:r>
              <a:rPr lang="es-ES" sz="2850" b="0" u="none" spc="-13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d’accessibilitat.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title"/>
          </p:nvPr>
        </p:nvSpPr>
        <p:spPr>
          <a:xfrm>
            <a:off x="667800" y="450360"/>
            <a:ext cx="10916640" cy="1016640"/>
          </a:xfrm>
          <a:prstGeom prst="rect">
            <a:avLst/>
          </a:prstGeom>
          <a:noFill/>
          <a:ln w="0">
            <a:noFill/>
          </a:ln>
        </p:spPr>
        <p:txBody>
          <a:bodyPr lIns="0" tIns="11520" rIns="0" bIns="0" anchor="t">
            <a:spAutoFit/>
          </a:bodyPr>
          <a:lstStyle>
            <a:lvl1pPr marL="12600" indent="0">
              <a:lnSpc>
                <a:spcPct val="100000"/>
              </a:lnSpc>
              <a:spcBef>
                <a:spcPts val="91"/>
              </a:spcBef>
              <a:buNone/>
              <a:tabLst>
                <a:tab pos="0" algn="l"/>
              </a:tabLst>
              <a:defRPr lang="es-ES" sz="6500" b="0" u="none" spc="-105" strike="noStrike">
                <a:solidFill>
                  <a:srgbClr val="7F456A"/>
                </a:solidFill>
                <a:effectLst/>
                <a:uFillTx/>
                <a:latin typeface="Lucida Sans"/>
              </a:defRPr>
            </a:lvl1pPr>
          </a:lstStyle>
          <a:p>
            <a:pPr marL="12600" indent="0">
              <a:lnSpc>
                <a:spcPct val="100000"/>
              </a:lnSpc>
              <a:spcBef>
                <a:spcPts val="91"/>
              </a:spcBef>
              <a:buNone/>
              <a:tabLst>
                <a:tab pos="0" algn="l"/>
              </a:tabLst>
            </a:pPr>
            <a:r>
              <a:rPr lang="es-ES" sz="6500" b="0" u="none" spc="-105" strike="noStrike">
                <a:solidFill>
                  <a:srgbClr val="7F456A"/>
                </a:solidFill>
                <a:effectLst/>
                <a:uFillTx/>
                <a:latin typeface="Lucida Sans"/>
              </a:rPr>
              <a:t>INSTRUCCIONS</a:t>
            </a:r>
            <a:r>
              <a:rPr lang="es-ES" sz="6500" b="0" u="none" spc="-309" strike="noStrike">
                <a:solidFill>
                  <a:srgbClr val="7F456A"/>
                </a:solidFill>
                <a:effectLst/>
                <a:uFillTx/>
                <a:latin typeface="Lucida Sans"/>
              </a:rPr>
              <a:t> </a:t>
            </a:r>
            <a:r>
              <a:rPr lang="es-ES" sz="6500" b="0" u="none" spc="-11" strike="noStrike">
                <a:solidFill>
                  <a:srgbClr val="7F456A"/>
                </a:solidFill>
                <a:effectLst/>
                <a:uFillTx/>
                <a:latin typeface="Lucida Sans"/>
              </a:rPr>
              <a:t>GENERALS</a:t>
            </a:r>
            <a:endParaRPr lang="es-ES" sz="65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pic>
        <p:nvPicPr>
          <p:cNvPr id="89" name=""/>
          <p:cNvPicPr/>
          <p:nvPr/>
        </p:nvPicPr>
        <p:blipFill>
          <a:blip r:embed="rId1">
            <a:alphaModFix amt="10000"/>
          </a:blip>
          <a:stretch/>
        </p:blipFill>
        <p:spPr>
          <a:xfrm>
            <a:off x="-2273400" y="685800"/>
            <a:ext cx="10509840" cy="99248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object 2"/>
          <p:cNvSpPr/>
          <p:nvPr/>
        </p:nvSpPr>
        <p:spPr>
          <a:xfrm>
            <a:off x="17587440" y="885240"/>
            <a:ext cx="1630440" cy="60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12240" rIns="0" bIns="0" anchor="t">
            <a:spAutoFit/>
          </a:bodyPr>
          <a:p>
            <a:pPr marL="12600">
              <a:lnSpc>
                <a:spcPct val="101000"/>
              </a:lnSpc>
              <a:spcBef>
                <a:spcPts val="96"/>
              </a:spcBef>
            </a:pPr>
            <a:r>
              <a:rPr lang="es-ES" sz="1250" b="0" u="none" spc="-54" strike="noStrike">
                <a:solidFill>
                  <a:srgbClr val="000000"/>
                </a:solidFill>
                <a:effectLst/>
                <a:uFillTx/>
                <a:latin typeface="Lucida Sans"/>
              </a:rPr>
              <a:t>Congrés</a:t>
            </a:r>
            <a:r>
              <a:rPr lang="es-ES" sz="1250" b="0" u="none" spc="-60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1250" b="0" u="none" spc="-26" strike="noStrike">
                <a:solidFill>
                  <a:srgbClr val="000000"/>
                </a:solidFill>
                <a:effectLst/>
                <a:uFillTx/>
                <a:latin typeface="Lucida Sans"/>
              </a:rPr>
              <a:t>Internacional </a:t>
            </a:r>
            <a:r>
              <a:rPr lang="es-ES" sz="1250" b="0" u="none" spc="-60" strike="noStrike">
                <a:solidFill>
                  <a:srgbClr val="000000"/>
                </a:solidFill>
                <a:effectLst/>
                <a:uFillTx/>
                <a:latin typeface="Lucida Sans"/>
              </a:rPr>
              <a:t>sobre</a:t>
            </a:r>
            <a:r>
              <a:rPr lang="es-ES" sz="1250" b="0" u="none" spc="-20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1250" b="0" u="none" spc="-11" strike="noStrike">
                <a:solidFill>
                  <a:srgbClr val="000000"/>
                </a:solidFill>
                <a:effectLst/>
                <a:uFillTx/>
                <a:latin typeface="Lucida Sans"/>
              </a:rPr>
              <a:t>Educació </a:t>
            </a:r>
            <a:r>
              <a:rPr lang="es-ES" sz="1250" b="0" u="none" spc="-54" strike="noStrike">
                <a:solidFill>
                  <a:srgbClr val="000000"/>
                </a:solidFill>
                <a:effectLst/>
                <a:uFillTx/>
                <a:latin typeface="Lucida Sans"/>
              </a:rPr>
              <a:t>Compromesa</a:t>
            </a:r>
            <a:r>
              <a:rPr lang="es-ES" sz="1250" b="0" u="none" spc="-60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1250" b="0" u="none" strike="noStrike">
                <a:solidFill>
                  <a:srgbClr val="000000"/>
                </a:solidFill>
                <a:effectLst/>
                <a:uFillTx/>
                <a:latin typeface="Lucida Sans"/>
              </a:rPr>
              <a:t>i</a:t>
            </a:r>
            <a:r>
              <a:rPr lang="es-ES" sz="1250" b="0" u="none" spc="-65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1250" b="0" u="none" spc="-11" strike="noStrike">
                <a:solidFill>
                  <a:srgbClr val="000000"/>
                </a:solidFill>
                <a:effectLst/>
                <a:uFillTx/>
                <a:latin typeface="Lucida Sans"/>
              </a:rPr>
              <a:t>Crítica</a:t>
            </a:r>
            <a:endParaRPr lang="es-ES" sz="12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91" name="PlaceHolder 1"/>
          <p:cNvSpPr>
            <a:spLocks noGrp="1"/>
          </p:cNvSpPr>
          <p:nvPr>
            <p:ph type="ftr" idx="20"/>
          </p:nvPr>
        </p:nvSpPr>
        <p:spPr>
          <a:xfrm>
            <a:off x="667800" y="10282320"/>
            <a:ext cx="8450280" cy="464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>
            <a:lvl1pPr marL="12600" indent="0">
              <a:lnSpc>
                <a:spcPts val="3291"/>
              </a:lnSpc>
              <a:buNone/>
              <a:tabLst>
                <a:tab pos="0" algn="l"/>
              </a:tabLst>
              <a:defRPr lang="es-ES" sz="2850" b="0" i="1" u="none" spc="-170" strike="noStrike">
                <a:solidFill>
                  <a:srgbClr val="C11718"/>
                </a:solidFill>
                <a:effectLst/>
                <a:uFillTx/>
                <a:latin typeface="Lucida Sans"/>
              </a:defRPr>
            </a:lvl1pPr>
          </a:lstStyle>
          <a:p>
            <a:pPr marL="12600" indent="0">
              <a:lnSpc>
                <a:spcPts val="3291"/>
              </a:lnSpc>
              <a:buNone/>
              <a:tabLst>
                <a:tab pos="0" algn="l"/>
              </a:tabLst>
            </a:pPr>
            <a:r>
              <a:rPr lang="es-ES" sz="2850" b="0" i="1" u="none" spc="-170" strike="noStrike">
                <a:solidFill>
                  <a:srgbClr val="C11718"/>
                </a:solidFill>
                <a:effectLst/>
                <a:uFillTx/>
                <a:latin typeface="Lucida Sans"/>
              </a:rPr>
              <a:t>Esborreu </a:t>
            </a:r>
            <a:r>
              <a:rPr lang="es-ES" sz="2850" b="0" i="1" u="none" spc="-150" strike="noStrike">
                <a:solidFill>
                  <a:srgbClr val="C11718"/>
                </a:solidFill>
                <a:effectLst/>
                <a:uFillTx/>
                <a:latin typeface="Lucida Sans"/>
              </a:rPr>
              <a:t>aquesta</a:t>
            </a:r>
            <a:r>
              <a:rPr lang="es-ES" sz="2850" b="0" i="1" u="none" spc="-176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30" strike="noStrike">
                <a:solidFill>
                  <a:srgbClr val="C11718"/>
                </a:solidFill>
                <a:effectLst/>
                <a:uFillTx/>
                <a:latin typeface="Lucida Sans"/>
              </a:rPr>
              <a:t>diapositiva</a:t>
            </a:r>
            <a:r>
              <a:rPr lang="es-ES" sz="2850" b="0" i="1" u="none" spc="-176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84" strike="noStrike">
                <a:solidFill>
                  <a:srgbClr val="C11718"/>
                </a:solidFill>
                <a:effectLst/>
                <a:uFillTx/>
                <a:latin typeface="Lucida Sans"/>
              </a:rPr>
              <a:t>abans</a:t>
            </a:r>
            <a:r>
              <a:rPr lang="es-ES" sz="2850" b="0" i="1" u="none" spc="-170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56" strike="noStrike">
                <a:solidFill>
                  <a:srgbClr val="C11718"/>
                </a:solidFill>
                <a:effectLst/>
                <a:uFillTx/>
                <a:latin typeface="Lucida Sans"/>
              </a:rPr>
              <a:t>de</a:t>
            </a:r>
            <a:r>
              <a:rPr lang="es-ES" sz="2850" b="0" i="1" u="none" spc="-176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50" strike="noStrike">
                <a:solidFill>
                  <a:srgbClr val="C11718"/>
                </a:solidFill>
                <a:effectLst/>
                <a:uFillTx/>
                <a:latin typeface="Lucida Sans"/>
              </a:rPr>
              <a:t>la</a:t>
            </a:r>
            <a:r>
              <a:rPr lang="es-ES" sz="2850" b="0" i="1" u="none" spc="-170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05" strike="noStrike">
                <a:solidFill>
                  <a:srgbClr val="C11718"/>
                </a:solidFill>
                <a:effectLst/>
                <a:uFillTx/>
                <a:latin typeface="Lucida Sans"/>
              </a:rPr>
              <a:t>presentació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92" name="object 3"/>
          <p:cNvSpPr/>
          <p:nvPr/>
        </p:nvSpPr>
        <p:spPr>
          <a:xfrm>
            <a:off x="2429640" y="2513520"/>
            <a:ext cx="14563080" cy="618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11520" rIns="0" bIns="0" anchor="t">
            <a:spAutoFit/>
          </a:bodyPr>
          <a:p>
            <a:pPr marL="12600" indent="218520">
              <a:lnSpc>
                <a:spcPct val="101000"/>
              </a:lnSpc>
              <a:spcBef>
                <a:spcPts val="91"/>
              </a:spcBef>
              <a:buClr>
                <a:srgbClr val="020203"/>
              </a:buClr>
              <a:buFont typeface="OpenSymbol"/>
              <a:buChar char="-"/>
              <a:tabLst>
                <a:tab pos="231120" algn="l"/>
              </a:tabLst>
            </a:pPr>
            <a:r>
              <a:rPr lang="es-ES" sz="2850" b="0" u="none" spc="-105" strike="noStrike">
                <a:solidFill>
                  <a:srgbClr val="020203"/>
                </a:solidFill>
                <a:effectLst/>
                <a:uFillTx/>
                <a:latin typeface="Lucida Sans"/>
              </a:rPr>
              <a:t>Assegureu-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vos</a:t>
            </a:r>
            <a:r>
              <a:rPr lang="es-ES" sz="2850" b="0" u="none" spc="-19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3" strike="noStrike">
                <a:solidFill>
                  <a:srgbClr val="020203"/>
                </a:solidFill>
                <a:effectLst/>
                <a:uFillTx/>
                <a:latin typeface="Lucida Sans"/>
              </a:rPr>
              <a:t>que</a:t>
            </a:r>
            <a:r>
              <a:rPr lang="es-ES" sz="2850" b="0" u="none" spc="-19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les</a:t>
            </a:r>
            <a:r>
              <a:rPr lang="es-ES" sz="2850" b="0" u="none" spc="-19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05" strike="noStrike">
                <a:solidFill>
                  <a:srgbClr val="020203"/>
                </a:solidFill>
                <a:effectLst/>
                <a:uFillTx/>
                <a:latin typeface="Lucida Sans"/>
              </a:rPr>
              <a:t>mides</a:t>
            </a:r>
            <a:r>
              <a:rPr lang="es-ES" sz="2850" b="0" u="none" spc="-19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de</a:t>
            </a:r>
            <a:r>
              <a:rPr lang="es-ES" sz="2850" b="0" u="none" spc="-19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les</a:t>
            </a:r>
            <a:r>
              <a:rPr lang="es-ES" sz="2850" b="0" u="none" spc="-19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fonts</a:t>
            </a:r>
            <a:r>
              <a:rPr lang="es-ES" sz="2850" b="0" u="none" spc="-19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3" strike="noStrike">
                <a:solidFill>
                  <a:srgbClr val="020203"/>
                </a:solidFill>
                <a:effectLst/>
                <a:uFillTx/>
                <a:latin typeface="Lucida Sans"/>
              </a:rPr>
              <a:t>siguin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grans</a:t>
            </a:r>
            <a:r>
              <a:rPr lang="es-ES" sz="2850" b="0" u="none" spc="-19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85" strike="noStrike">
                <a:solidFill>
                  <a:srgbClr val="020203"/>
                </a:solidFill>
                <a:effectLst/>
                <a:uFillTx/>
                <a:latin typeface="Lucida Sans"/>
              </a:rPr>
              <a:t>(com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40" strike="noStrike">
                <a:solidFill>
                  <a:srgbClr val="020203"/>
                </a:solidFill>
                <a:effectLst/>
                <a:uFillTx/>
                <a:latin typeface="Lucida Sans"/>
              </a:rPr>
              <a:t>a</a:t>
            </a:r>
            <a:r>
              <a:rPr lang="es-ES" sz="2850" b="0" u="none" spc="-19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05" strike="noStrike">
                <a:solidFill>
                  <a:srgbClr val="020203"/>
                </a:solidFill>
                <a:effectLst/>
                <a:uFillTx/>
                <a:latin typeface="Lucida Sans"/>
              </a:rPr>
              <a:t>mínim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de</a:t>
            </a:r>
            <a:r>
              <a:rPr lang="es-ES" sz="2850" b="0" u="none" spc="-19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24</a:t>
            </a:r>
            <a:r>
              <a:rPr lang="es-ES" sz="2850" b="0" u="none" spc="-19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pt)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05" strike="noStrike">
                <a:solidFill>
                  <a:srgbClr val="020203"/>
                </a:solidFill>
                <a:effectLst/>
                <a:uFillTx/>
                <a:latin typeface="Lucida Sans"/>
              </a:rPr>
              <a:t>i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3" strike="noStrike">
                <a:solidFill>
                  <a:srgbClr val="020203"/>
                </a:solidFill>
                <a:effectLst/>
                <a:uFillTx/>
                <a:latin typeface="Lucida Sans"/>
              </a:rPr>
              <a:t>que</a:t>
            </a:r>
            <a:r>
              <a:rPr lang="es-ES" sz="2850" b="0" u="none" spc="-19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26" strike="noStrike">
                <a:solidFill>
                  <a:srgbClr val="020203"/>
                </a:solidFill>
                <a:effectLst/>
                <a:uFillTx/>
                <a:latin typeface="Lucida Sans"/>
              </a:rPr>
              <a:t>es </a:t>
            </a:r>
            <a:r>
              <a:rPr lang="es-ES" sz="2850" b="0" u="none" spc="-113" strike="noStrike">
                <a:solidFill>
                  <a:srgbClr val="020203"/>
                </a:solidFill>
                <a:effectLst/>
                <a:uFillTx/>
                <a:latin typeface="Lucida Sans"/>
              </a:rPr>
              <a:t>puguin</a:t>
            </a:r>
            <a:r>
              <a:rPr lang="es-ES" sz="2850" b="0" u="none" spc="-19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85" strike="noStrike">
                <a:solidFill>
                  <a:srgbClr val="020203"/>
                </a:solidFill>
                <a:effectLst/>
                <a:uFillTx/>
                <a:latin typeface="Lucida Sans"/>
              </a:rPr>
              <a:t>veure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bé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85" strike="noStrike">
                <a:solidFill>
                  <a:srgbClr val="020203"/>
                </a:solidFill>
                <a:effectLst/>
                <a:uFillTx/>
                <a:latin typeface="Lucida Sans"/>
              </a:rPr>
              <a:t>durant</a:t>
            </a:r>
            <a:r>
              <a:rPr lang="es-ES" sz="2850" b="0" u="none" spc="-19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1" strike="noStrike">
                <a:solidFill>
                  <a:srgbClr val="020203"/>
                </a:solidFill>
                <a:effectLst/>
                <a:uFillTx/>
                <a:latin typeface="Lucida Sans"/>
              </a:rPr>
              <a:t>la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presentació.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>
              <a:lnSpc>
                <a:spcPct val="100000"/>
              </a:lnSpc>
              <a:spcBef>
                <a:spcPts val="150"/>
              </a:spcBef>
              <a:tabLst>
                <a:tab pos="231120" algn="l"/>
              </a:tabLst>
            </a:pP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31120" indent="-218520">
              <a:lnSpc>
                <a:spcPct val="100000"/>
              </a:lnSpc>
              <a:buClr>
                <a:srgbClr val="020203"/>
              </a:buClr>
              <a:buFont typeface="Lucida Sans"/>
              <a:buChar char="-"/>
              <a:tabLst>
                <a:tab pos="231120" algn="l"/>
              </a:tabLst>
            </a:pPr>
            <a:r>
              <a:rPr lang="es-ES" sz="2850" b="0" u="none" spc="-51" strike="noStrike">
                <a:solidFill>
                  <a:srgbClr val="020203"/>
                </a:solidFill>
                <a:effectLst/>
                <a:uFillTx/>
                <a:latin typeface="Lucida Sans"/>
              </a:rPr>
              <a:t>La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4" strike="noStrike">
                <a:solidFill>
                  <a:srgbClr val="020203"/>
                </a:solidFill>
                <a:effectLst/>
                <a:uFillTx/>
                <a:latin typeface="Lucida Sans"/>
              </a:rPr>
              <a:t>font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predeterminada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és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25" strike="noStrike">
                <a:solidFill>
                  <a:srgbClr val="020203"/>
                </a:solidFill>
                <a:effectLst/>
                <a:uFillTx/>
                <a:latin typeface="Lucida Sans"/>
              </a:rPr>
              <a:t>Gesta</a:t>
            </a:r>
            <a:r>
              <a:rPr lang="es-ES" sz="2850" b="0" u="none" spc="-125" strike="noStrike">
                <a:solidFill>
                  <a:srgbClr val="020203"/>
                </a:solidFill>
                <a:effectLst/>
                <a:uFillTx/>
                <a:latin typeface="Lucida Sans"/>
              </a:rPr>
              <a:t>,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però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si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no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hi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teniu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54" strike="noStrike">
                <a:solidFill>
                  <a:srgbClr val="020203"/>
                </a:solidFill>
                <a:effectLst/>
                <a:uFillTx/>
                <a:latin typeface="Lucida Sans"/>
              </a:rPr>
              <a:t>accés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podeu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utilitzar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1" strike="noStrike">
                <a:solidFill>
                  <a:srgbClr val="020203"/>
                </a:solidFill>
                <a:effectLst/>
                <a:uFillTx/>
                <a:latin typeface="Lucida Sans"/>
              </a:rPr>
              <a:t>altres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26" strike="noStrike">
                <a:solidFill>
                  <a:srgbClr val="020203"/>
                </a:solidFill>
                <a:effectLst/>
                <a:uFillTx/>
                <a:latin typeface="Lucida Sans"/>
              </a:rPr>
              <a:t>com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2600">
              <a:lnSpc>
                <a:spcPct val="100000"/>
              </a:lnSpc>
              <a:spcBef>
                <a:spcPts val="40"/>
              </a:spcBef>
              <a:tabLst>
                <a:tab pos="231120" algn="l"/>
              </a:tabLst>
            </a:pPr>
            <a:r>
              <a:rPr lang="es-ES" sz="2850" b="0" i="1" u="none" spc="-150" strike="noStrike">
                <a:solidFill>
                  <a:srgbClr val="020203"/>
                </a:solidFill>
                <a:effectLst/>
                <a:uFillTx/>
                <a:latin typeface="Lucida Sans"/>
              </a:rPr>
              <a:t>Source</a:t>
            </a:r>
            <a:r>
              <a:rPr lang="es-ES" sz="2850" b="0" i="1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56" strike="noStrike">
                <a:solidFill>
                  <a:srgbClr val="020203"/>
                </a:solidFill>
                <a:effectLst/>
                <a:uFillTx/>
                <a:latin typeface="Lucida Sans"/>
              </a:rPr>
              <a:t>Sans</a:t>
            </a:r>
            <a:r>
              <a:rPr lang="es-ES" sz="2850" b="0" i="1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Pro</a:t>
            </a: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,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Calibri</a:t>
            </a:r>
            <a:r>
              <a:rPr lang="es-ES" sz="2850" b="0" i="1" u="none" spc="-1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1" strike="noStrike">
                <a:solidFill>
                  <a:srgbClr val="020203"/>
                </a:solidFill>
                <a:effectLst/>
                <a:uFillTx/>
                <a:latin typeface="Lucida Sans"/>
              </a:rPr>
              <a:t>o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Open</a:t>
            </a:r>
            <a:r>
              <a:rPr lang="es-ES" sz="2850" b="0" i="1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Sans</a:t>
            </a:r>
            <a:r>
              <a:rPr lang="es-ES" sz="2850" b="0" u="none" spc="-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.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2600">
              <a:lnSpc>
                <a:spcPct val="100000"/>
              </a:lnSpc>
              <a:spcBef>
                <a:spcPts val="105"/>
              </a:spcBef>
              <a:tabLst>
                <a:tab pos="231120" algn="l"/>
              </a:tabLst>
            </a:pP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2600" indent="218520">
              <a:lnSpc>
                <a:spcPct val="101000"/>
              </a:lnSpc>
              <a:buClr>
                <a:srgbClr val="020203"/>
              </a:buClr>
              <a:buFont typeface="Lucida Sans"/>
              <a:buChar char="-"/>
              <a:tabLst>
                <a:tab pos="231120" algn="l"/>
              </a:tabLst>
            </a:pPr>
            <a:r>
              <a:rPr lang="es-ES" sz="2850" b="0" u="none" spc="-65" strike="noStrike">
                <a:solidFill>
                  <a:srgbClr val="020203"/>
                </a:solidFill>
                <a:effectLst/>
                <a:uFillTx/>
                <a:latin typeface="Lucida Sans"/>
              </a:rPr>
              <a:t>Eviteu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el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4" strike="noStrike">
                <a:solidFill>
                  <a:srgbClr val="020203"/>
                </a:solidFill>
                <a:effectLst/>
                <a:uFillTx/>
                <a:latin typeface="Lucida Sans"/>
              </a:rPr>
              <a:t>subratllat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05" strike="noStrike">
                <a:solidFill>
                  <a:srgbClr val="020203"/>
                </a:solidFill>
                <a:effectLst/>
                <a:uFillTx/>
                <a:latin typeface="Lucida Sans"/>
              </a:rPr>
              <a:t>i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les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cursives,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05" strike="noStrike">
                <a:solidFill>
                  <a:srgbClr val="020203"/>
                </a:solidFill>
                <a:effectLst/>
                <a:uFillTx/>
                <a:latin typeface="Lucida Sans"/>
              </a:rPr>
              <a:t>perquè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poden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65" strike="noStrike">
                <a:solidFill>
                  <a:srgbClr val="020203"/>
                </a:solidFill>
                <a:effectLst/>
                <a:uFillTx/>
                <a:latin typeface="Lucida Sans"/>
              </a:rPr>
              <a:t>fer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3" strike="noStrike">
                <a:solidFill>
                  <a:srgbClr val="020203"/>
                </a:solidFill>
                <a:effectLst/>
                <a:uFillTx/>
                <a:latin typeface="Lucida Sans"/>
              </a:rPr>
              <a:t>que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el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3" strike="noStrike">
                <a:solidFill>
                  <a:srgbClr val="020203"/>
                </a:solidFill>
                <a:effectLst/>
                <a:uFillTx/>
                <a:latin typeface="Lucida Sans"/>
              </a:rPr>
              <a:t>text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3" strike="noStrike">
                <a:solidFill>
                  <a:srgbClr val="020203"/>
                </a:solidFill>
                <a:effectLst/>
                <a:uFillTx/>
                <a:latin typeface="Lucida Sans"/>
              </a:rPr>
              <a:t>sembli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3" strike="noStrike">
                <a:solidFill>
                  <a:srgbClr val="020203"/>
                </a:solidFill>
                <a:effectLst/>
                <a:uFillTx/>
                <a:latin typeface="Lucida Sans"/>
              </a:rPr>
              <a:t>que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s’ajunta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51" strike="noStrike">
                <a:solidFill>
                  <a:srgbClr val="020203"/>
                </a:solidFill>
                <a:effectLst/>
                <a:uFillTx/>
                <a:latin typeface="Lucida Sans"/>
              </a:rPr>
              <a:t>i 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provoqui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sensació</a:t>
            </a:r>
            <a:r>
              <a:rPr lang="es-ES" sz="2850" b="0" u="none" spc="-16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85" strike="noStrike">
                <a:solidFill>
                  <a:srgbClr val="020203"/>
                </a:solidFill>
                <a:effectLst/>
                <a:uFillTx/>
                <a:latin typeface="Lucida Sans"/>
              </a:rPr>
              <a:t>d’amuntegament.</a:t>
            </a:r>
            <a:r>
              <a:rPr lang="es-ES" sz="2850" b="0" u="none" spc="-16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85" strike="noStrike">
                <a:solidFill>
                  <a:srgbClr val="020203"/>
                </a:solidFill>
                <a:effectLst/>
                <a:uFillTx/>
                <a:latin typeface="Lucida Sans"/>
              </a:rPr>
              <a:t>Utilitzeu</a:t>
            </a:r>
            <a:r>
              <a:rPr lang="es-ES" sz="2850" b="0" u="none" spc="-17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1" strike="noStrike">
                <a:solidFill>
                  <a:srgbClr val="020203"/>
                </a:solidFill>
                <a:effectLst/>
                <a:uFillTx/>
                <a:latin typeface="Lucida Sans"/>
              </a:rPr>
              <a:t>la</a:t>
            </a:r>
            <a:r>
              <a:rPr lang="es-ES" sz="2850" b="0" u="none" spc="-17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85" strike="noStrike">
                <a:solidFill>
                  <a:srgbClr val="020203"/>
                </a:solidFill>
                <a:effectLst/>
                <a:uFillTx/>
                <a:latin typeface="Lucida Sans"/>
              </a:rPr>
              <a:t>negreta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per</a:t>
            </a:r>
            <a:r>
              <a:rPr lang="es-ES" sz="2850" b="0" u="none" spc="-16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destacar.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>
              <a:lnSpc>
                <a:spcPct val="100000"/>
              </a:lnSpc>
              <a:spcBef>
                <a:spcPts val="105"/>
              </a:spcBef>
              <a:tabLst>
                <a:tab pos="231120" algn="l"/>
              </a:tabLst>
            </a:pP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2600" indent="218520">
              <a:lnSpc>
                <a:spcPct val="101000"/>
              </a:lnSpc>
              <a:buClr>
                <a:srgbClr val="020203"/>
              </a:buClr>
              <a:buFont typeface="Lucida Sans"/>
              <a:buChar char="-"/>
              <a:tabLst>
                <a:tab pos="231120" algn="l"/>
              </a:tabLst>
            </a:pPr>
            <a:r>
              <a:rPr lang="es-ES" sz="2850" b="0" u="none" spc="-65" strike="noStrike">
                <a:solidFill>
                  <a:srgbClr val="020203"/>
                </a:solidFill>
                <a:effectLst/>
                <a:uFillTx/>
                <a:latin typeface="Lucida Sans"/>
              </a:rPr>
              <a:t>Eviteu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l’ús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de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65" strike="noStrike">
                <a:solidFill>
                  <a:srgbClr val="020203"/>
                </a:solidFill>
                <a:effectLst/>
                <a:uFillTx/>
                <a:latin typeface="Lucida Sans"/>
              </a:rPr>
              <a:t>totes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les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lletres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4" strike="noStrike">
                <a:solidFill>
                  <a:srgbClr val="020203"/>
                </a:solidFill>
                <a:effectLst/>
                <a:uFillTx/>
                <a:latin typeface="Lucida Sans"/>
              </a:rPr>
              <a:t>en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majúscules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05" strike="noStrike">
                <a:solidFill>
                  <a:srgbClr val="020203"/>
                </a:solidFill>
                <a:effectLst/>
                <a:uFillTx/>
                <a:latin typeface="Lucida Sans"/>
              </a:rPr>
              <a:t>i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de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majúscules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4" strike="noStrike">
                <a:solidFill>
                  <a:srgbClr val="020203"/>
                </a:solidFill>
                <a:effectLst/>
                <a:uFillTx/>
                <a:latin typeface="Lucida Sans"/>
              </a:rPr>
              <a:t>en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textos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4" strike="noStrike">
                <a:solidFill>
                  <a:srgbClr val="020203"/>
                </a:solidFill>
                <a:effectLst/>
                <a:uFillTx/>
                <a:latin typeface="Lucida Sans"/>
              </a:rPr>
              <a:t>continus.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Les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20" strike="noStrike">
                <a:solidFill>
                  <a:srgbClr val="020203"/>
                </a:solidFill>
                <a:effectLst/>
                <a:uFillTx/>
                <a:latin typeface="Lucida Sans"/>
              </a:rPr>
              <a:t>lle-</a:t>
            </a:r>
            <a:r>
              <a:rPr lang="es-ES" sz="2850" b="0" u="none" spc="-71" strike="noStrike">
                <a:solidFill>
                  <a:srgbClr val="020203"/>
                </a:solidFill>
                <a:effectLst/>
                <a:uFillTx/>
                <a:latin typeface="Lucida Sans"/>
              </a:rPr>
              <a:t>tres</a:t>
            </a:r>
            <a:r>
              <a:rPr lang="es-ES" sz="2850" b="0" u="none" spc="-19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4" strike="noStrike">
                <a:solidFill>
                  <a:srgbClr val="020203"/>
                </a:solidFill>
                <a:effectLst/>
                <a:uFillTx/>
                <a:latin typeface="Lucida Sans"/>
              </a:rPr>
              <a:t>en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minúscula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85" strike="noStrike">
                <a:solidFill>
                  <a:srgbClr val="020203"/>
                </a:solidFill>
                <a:effectLst/>
                <a:uFillTx/>
                <a:latin typeface="Lucida Sans"/>
              </a:rPr>
              <a:t>són</a:t>
            </a:r>
            <a:r>
              <a:rPr lang="es-ES" sz="2850" b="0" u="none" spc="-19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més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fàcils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de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llegir.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>
              <a:lnSpc>
                <a:spcPct val="100000"/>
              </a:lnSpc>
              <a:spcBef>
                <a:spcPts val="150"/>
              </a:spcBef>
              <a:tabLst>
                <a:tab pos="231120" algn="l"/>
              </a:tabLst>
            </a:pP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31120" indent="-218520">
              <a:lnSpc>
                <a:spcPct val="100000"/>
              </a:lnSpc>
              <a:buClr>
                <a:srgbClr val="020203"/>
              </a:buClr>
              <a:buFont typeface="Lucida Sans"/>
              <a:buChar char="-"/>
              <a:tabLst>
                <a:tab pos="231120" algn="l"/>
              </a:tabLst>
            </a:pPr>
            <a:r>
              <a:rPr lang="es-ES" sz="2850" b="0" u="none" strike="noStrike">
                <a:solidFill>
                  <a:srgbClr val="020203"/>
                </a:solidFill>
                <a:effectLst/>
                <a:uFillTx/>
                <a:latin typeface="Lucida Sans"/>
              </a:rPr>
              <a:t>No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05" strike="noStrike">
                <a:solidFill>
                  <a:srgbClr val="020203"/>
                </a:solidFill>
                <a:effectLst/>
                <a:uFillTx/>
                <a:latin typeface="Lucida Sans"/>
              </a:rPr>
              <a:t>mogueu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el</a:t>
            </a:r>
            <a:r>
              <a:rPr lang="es-ES" sz="2850" b="0" u="none" spc="-19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logo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ni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1" strike="noStrike">
                <a:solidFill>
                  <a:srgbClr val="020203"/>
                </a:solidFill>
                <a:effectLst/>
                <a:uFillTx/>
                <a:latin typeface="Lucida Sans"/>
              </a:rPr>
              <a:t>la</a:t>
            </a:r>
            <a:r>
              <a:rPr lang="es-ES" sz="2850" b="0" u="none" spc="-19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65" strike="noStrike">
                <a:solidFill>
                  <a:srgbClr val="020203"/>
                </a:solidFill>
                <a:effectLst/>
                <a:uFillTx/>
                <a:latin typeface="Lucida Sans"/>
              </a:rPr>
              <a:t>icona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de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fons</a:t>
            </a:r>
            <a:r>
              <a:rPr lang="es-ES" sz="2850" b="0" u="none" spc="-19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de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4" strike="noStrike">
                <a:solidFill>
                  <a:srgbClr val="020203"/>
                </a:solidFill>
                <a:effectLst/>
                <a:uFillTx/>
                <a:latin typeface="Lucida Sans"/>
              </a:rPr>
              <a:t>lloc,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85" strike="noStrike">
                <a:solidFill>
                  <a:srgbClr val="020203"/>
                </a:solidFill>
                <a:effectLst/>
                <a:uFillTx/>
                <a:latin typeface="Lucida Sans"/>
              </a:rPr>
              <a:t>són</a:t>
            </a:r>
            <a:r>
              <a:rPr lang="es-ES" sz="2850" b="0" u="none" spc="-19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elements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39" strike="noStrike">
                <a:solidFill>
                  <a:srgbClr val="020203"/>
                </a:solidFill>
                <a:effectLst/>
                <a:uFillTx/>
                <a:latin typeface="Lucida Sans"/>
              </a:rPr>
              <a:t>fixes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3" strike="noStrike">
                <a:solidFill>
                  <a:srgbClr val="020203"/>
                </a:solidFill>
                <a:effectLst/>
                <a:uFillTx/>
                <a:latin typeface="Lucida Sans"/>
              </a:rPr>
              <a:t>que</a:t>
            </a:r>
            <a:r>
              <a:rPr lang="es-ES" sz="2850" b="0" u="none" spc="-19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1" strike="noStrike">
                <a:solidFill>
                  <a:srgbClr val="020203"/>
                </a:solidFill>
                <a:effectLst/>
                <a:uFillTx/>
                <a:latin typeface="Lucida Sans"/>
              </a:rPr>
              <a:t>han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05" strike="noStrike">
                <a:solidFill>
                  <a:srgbClr val="020203"/>
                </a:solidFill>
                <a:effectLst/>
                <a:uFillTx/>
                <a:latin typeface="Lucida Sans"/>
              </a:rPr>
              <a:t>d’aparèixer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51" strike="noStrike">
                <a:solidFill>
                  <a:srgbClr val="020203"/>
                </a:solidFill>
                <a:effectLst/>
                <a:uFillTx/>
                <a:latin typeface="Lucida Sans"/>
              </a:rPr>
              <a:t>a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2600">
              <a:lnSpc>
                <a:spcPct val="100000"/>
              </a:lnSpc>
              <a:spcBef>
                <a:spcPts val="45"/>
              </a:spcBef>
              <a:tabLst>
                <a:tab pos="231120" algn="l"/>
              </a:tabLst>
            </a:pPr>
            <a:r>
              <a:rPr lang="es-ES" sz="2850" b="0" u="none" spc="-65" strike="noStrike">
                <a:solidFill>
                  <a:srgbClr val="020203"/>
                </a:solidFill>
                <a:effectLst/>
                <a:uFillTx/>
                <a:latin typeface="Lucida Sans"/>
              </a:rPr>
              <a:t>totes</a:t>
            </a:r>
            <a:r>
              <a:rPr lang="es-ES" sz="2850" b="0" u="none" spc="-19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les</a:t>
            </a:r>
            <a:r>
              <a:rPr lang="es-ES" sz="2850" b="0" u="none" spc="-19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diapositives.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title"/>
          </p:nvPr>
        </p:nvSpPr>
        <p:spPr>
          <a:xfrm>
            <a:off x="667800" y="450360"/>
            <a:ext cx="10916640" cy="1016640"/>
          </a:xfrm>
          <a:prstGeom prst="rect">
            <a:avLst/>
          </a:prstGeom>
          <a:noFill/>
          <a:ln w="0">
            <a:noFill/>
          </a:ln>
        </p:spPr>
        <p:txBody>
          <a:bodyPr lIns="0" tIns="11520" rIns="0" bIns="0" anchor="t">
            <a:spAutoFit/>
          </a:bodyPr>
          <a:lstStyle>
            <a:lvl1pPr marL="12600" indent="0">
              <a:lnSpc>
                <a:spcPct val="100000"/>
              </a:lnSpc>
              <a:spcBef>
                <a:spcPts val="91"/>
              </a:spcBef>
              <a:buNone/>
              <a:tabLst>
                <a:tab pos="0" algn="l"/>
              </a:tabLst>
              <a:defRPr lang="es-ES" sz="6500" b="0" u="none" spc="-105" strike="noStrike">
                <a:solidFill>
                  <a:srgbClr val="7F456A"/>
                </a:solidFill>
                <a:effectLst/>
                <a:uFillTx/>
                <a:latin typeface="Lucida Sans"/>
              </a:defRPr>
            </a:lvl1pPr>
          </a:lstStyle>
          <a:p>
            <a:pPr marL="12600" indent="0">
              <a:lnSpc>
                <a:spcPct val="100000"/>
              </a:lnSpc>
              <a:spcBef>
                <a:spcPts val="91"/>
              </a:spcBef>
              <a:buNone/>
              <a:tabLst>
                <a:tab pos="0" algn="l"/>
              </a:tabLst>
            </a:pPr>
            <a:r>
              <a:rPr lang="es-ES" sz="6500" b="0" u="none" spc="-105" strike="noStrike">
                <a:solidFill>
                  <a:srgbClr val="7F456A"/>
                </a:solidFill>
                <a:effectLst/>
                <a:uFillTx/>
                <a:latin typeface="Lucida Sans"/>
              </a:rPr>
              <a:t>INSTRUCCIONS</a:t>
            </a:r>
            <a:r>
              <a:rPr lang="es-ES" sz="6500" b="0" u="none" spc="-309" strike="noStrike">
                <a:solidFill>
                  <a:srgbClr val="7F456A"/>
                </a:solidFill>
                <a:effectLst/>
                <a:uFillTx/>
                <a:latin typeface="Lucida Sans"/>
              </a:rPr>
              <a:t> </a:t>
            </a:r>
            <a:r>
              <a:rPr lang="es-ES" sz="6500" b="0" u="none" spc="-11" strike="noStrike">
                <a:solidFill>
                  <a:srgbClr val="7F456A"/>
                </a:solidFill>
                <a:effectLst/>
                <a:uFillTx/>
                <a:latin typeface="Lucida Sans"/>
              </a:rPr>
              <a:t>GENERALS</a:t>
            </a:r>
            <a:endParaRPr lang="es-ES" sz="65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pic>
        <p:nvPicPr>
          <p:cNvPr id="94" name=""/>
          <p:cNvPicPr/>
          <p:nvPr/>
        </p:nvPicPr>
        <p:blipFill>
          <a:blip r:embed="rId1">
            <a:alphaModFix amt="10000"/>
          </a:blip>
          <a:stretch/>
        </p:blipFill>
        <p:spPr>
          <a:xfrm>
            <a:off x="-2273400" y="685800"/>
            <a:ext cx="10509840" cy="99248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object 2"/>
          <p:cNvSpPr/>
          <p:nvPr/>
        </p:nvSpPr>
        <p:spPr>
          <a:xfrm>
            <a:off x="17587440" y="885240"/>
            <a:ext cx="1630440" cy="60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12240" rIns="0" bIns="0" anchor="t">
            <a:spAutoFit/>
          </a:bodyPr>
          <a:p>
            <a:pPr marL="12600">
              <a:lnSpc>
                <a:spcPct val="101000"/>
              </a:lnSpc>
              <a:spcBef>
                <a:spcPts val="96"/>
              </a:spcBef>
            </a:pPr>
            <a:r>
              <a:rPr lang="es-ES" sz="1250" b="0" u="none" spc="-54" strike="noStrike">
                <a:solidFill>
                  <a:srgbClr val="000000"/>
                </a:solidFill>
                <a:effectLst/>
                <a:uFillTx/>
                <a:latin typeface="Lucida Sans"/>
              </a:rPr>
              <a:t>Congrés</a:t>
            </a:r>
            <a:r>
              <a:rPr lang="es-ES" sz="1250" b="0" u="none" spc="-60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1250" b="0" u="none" spc="-26" strike="noStrike">
                <a:solidFill>
                  <a:srgbClr val="000000"/>
                </a:solidFill>
                <a:effectLst/>
                <a:uFillTx/>
                <a:latin typeface="Lucida Sans"/>
              </a:rPr>
              <a:t>Internacional </a:t>
            </a:r>
            <a:r>
              <a:rPr lang="es-ES" sz="1250" b="0" u="none" spc="-60" strike="noStrike">
                <a:solidFill>
                  <a:srgbClr val="000000"/>
                </a:solidFill>
                <a:effectLst/>
                <a:uFillTx/>
                <a:latin typeface="Lucida Sans"/>
              </a:rPr>
              <a:t>sobre</a:t>
            </a:r>
            <a:r>
              <a:rPr lang="es-ES" sz="1250" b="0" u="none" spc="-20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1250" b="0" u="none" spc="-11" strike="noStrike">
                <a:solidFill>
                  <a:srgbClr val="000000"/>
                </a:solidFill>
                <a:effectLst/>
                <a:uFillTx/>
                <a:latin typeface="Lucida Sans"/>
              </a:rPr>
              <a:t>Educació </a:t>
            </a:r>
            <a:r>
              <a:rPr lang="es-ES" sz="1250" b="0" u="none" spc="-54" strike="noStrike">
                <a:solidFill>
                  <a:srgbClr val="000000"/>
                </a:solidFill>
                <a:effectLst/>
                <a:uFillTx/>
                <a:latin typeface="Lucida Sans"/>
              </a:rPr>
              <a:t>Compromesa</a:t>
            </a:r>
            <a:r>
              <a:rPr lang="es-ES" sz="1250" b="0" u="none" spc="-60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1250" b="0" u="none" strike="noStrike">
                <a:solidFill>
                  <a:srgbClr val="000000"/>
                </a:solidFill>
                <a:effectLst/>
                <a:uFillTx/>
                <a:latin typeface="Lucida Sans"/>
              </a:rPr>
              <a:t>i</a:t>
            </a:r>
            <a:r>
              <a:rPr lang="es-ES" sz="1250" b="0" u="none" spc="-65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1250" b="0" u="none" spc="-11" strike="noStrike">
                <a:solidFill>
                  <a:srgbClr val="000000"/>
                </a:solidFill>
                <a:effectLst/>
                <a:uFillTx/>
                <a:latin typeface="Lucida Sans"/>
              </a:rPr>
              <a:t>Crítica</a:t>
            </a:r>
            <a:endParaRPr lang="es-ES" sz="12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96" name="PlaceHolder 1"/>
          <p:cNvSpPr>
            <a:spLocks noGrp="1"/>
          </p:cNvSpPr>
          <p:nvPr>
            <p:ph type="ftr" idx="21"/>
          </p:nvPr>
        </p:nvSpPr>
        <p:spPr>
          <a:xfrm>
            <a:off x="667800" y="10282320"/>
            <a:ext cx="8450280" cy="464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>
            <a:lvl1pPr marL="12600" indent="0">
              <a:lnSpc>
                <a:spcPts val="3291"/>
              </a:lnSpc>
              <a:buNone/>
              <a:tabLst>
                <a:tab pos="0" algn="l"/>
              </a:tabLst>
              <a:defRPr lang="es-ES" sz="2850" b="0" i="1" u="none" spc="-170" strike="noStrike">
                <a:solidFill>
                  <a:srgbClr val="C11718"/>
                </a:solidFill>
                <a:effectLst/>
                <a:uFillTx/>
                <a:latin typeface="Lucida Sans"/>
              </a:defRPr>
            </a:lvl1pPr>
          </a:lstStyle>
          <a:p>
            <a:pPr marL="12600" indent="0">
              <a:lnSpc>
                <a:spcPts val="3291"/>
              </a:lnSpc>
              <a:buNone/>
              <a:tabLst>
                <a:tab pos="0" algn="l"/>
              </a:tabLst>
            </a:pPr>
            <a:r>
              <a:rPr lang="es-ES" sz="2850" b="0" i="1" u="none" spc="-170" strike="noStrike">
                <a:solidFill>
                  <a:srgbClr val="C11718"/>
                </a:solidFill>
                <a:effectLst/>
                <a:uFillTx/>
                <a:latin typeface="Lucida Sans"/>
              </a:rPr>
              <a:t>Esborreu </a:t>
            </a:r>
            <a:r>
              <a:rPr lang="es-ES" sz="2850" b="0" i="1" u="none" spc="-150" strike="noStrike">
                <a:solidFill>
                  <a:srgbClr val="C11718"/>
                </a:solidFill>
                <a:effectLst/>
                <a:uFillTx/>
                <a:latin typeface="Lucida Sans"/>
              </a:rPr>
              <a:t>aquesta</a:t>
            </a:r>
            <a:r>
              <a:rPr lang="es-ES" sz="2850" b="0" i="1" u="none" spc="-176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30" strike="noStrike">
                <a:solidFill>
                  <a:srgbClr val="C11718"/>
                </a:solidFill>
                <a:effectLst/>
                <a:uFillTx/>
                <a:latin typeface="Lucida Sans"/>
              </a:rPr>
              <a:t>diapositiva</a:t>
            </a:r>
            <a:r>
              <a:rPr lang="es-ES" sz="2850" b="0" i="1" u="none" spc="-176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84" strike="noStrike">
                <a:solidFill>
                  <a:srgbClr val="C11718"/>
                </a:solidFill>
                <a:effectLst/>
                <a:uFillTx/>
                <a:latin typeface="Lucida Sans"/>
              </a:rPr>
              <a:t>abans</a:t>
            </a:r>
            <a:r>
              <a:rPr lang="es-ES" sz="2850" b="0" i="1" u="none" spc="-170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56" strike="noStrike">
                <a:solidFill>
                  <a:srgbClr val="C11718"/>
                </a:solidFill>
                <a:effectLst/>
                <a:uFillTx/>
                <a:latin typeface="Lucida Sans"/>
              </a:rPr>
              <a:t>de</a:t>
            </a:r>
            <a:r>
              <a:rPr lang="es-ES" sz="2850" b="0" i="1" u="none" spc="-176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50" strike="noStrike">
                <a:solidFill>
                  <a:srgbClr val="C11718"/>
                </a:solidFill>
                <a:effectLst/>
                <a:uFillTx/>
                <a:latin typeface="Lucida Sans"/>
              </a:rPr>
              <a:t>la</a:t>
            </a:r>
            <a:r>
              <a:rPr lang="es-ES" sz="2850" b="0" i="1" u="none" spc="-170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05" strike="noStrike">
                <a:solidFill>
                  <a:srgbClr val="C11718"/>
                </a:solidFill>
                <a:effectLst/>
                <a:uFillTx/>
                <a:latin typeface="Lucida Sans"/>
              </a:rPr>
              <a:t>presentació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97" name="object 3"/>
          <p:cNvSpPr/>
          <p:nvPr/>
        </p:nvSpPr>
        <p:spPr>
          <a:xfrm>
            <a:off x="2429640" y="2309400"/>
            <a:ext cx="14259960" cy="662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17280" rIns="0" bIns="0" anchor="t">
            <a:spAutoFit/>
          </a:bodyPr>
          <a:p>
            <a:pPr marL="231120" indent="-218520">
              <a:lnSpc>
                <a:spcPct val="100000"/>
              </a:lnSpc>
              <a:spcBef>
                <a:spcPts val="136"/>
              </a:spcBef>
              <a:buClr>
                <a:srgbClr val="020203"/>
              </a:buClr>
              <a:buFont typeface="OpenSymbol"/>
              <a:buChar char="-"/>
              <a:tabLst>
                <a:tab pos="231120" algn="l"/>
              </a:tabLst>
            </a:pPr>
            <a:r>
              <a:rPr lang="es-ES" sz="2850" b="0" u="none" spc="-74" strike="noStrike">
                <a:solidFill>
                  <a:srgbClr val="020203"/>
                </a:solidFill>
                <a:effectLst/>
                <a:uFillTx/>
                <a:latin typeface="Lucida Sans"/>
              </a:rPr>
              <a:t>Mantingueu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el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3" strike="noStrike">
                <a:solidFill>
                  <a:srgbClr val="020203"/>
                </a:solidFill>
                <a:effectLst/>
                <a:uFillTx/>
                <a:latin typeface="Lucida Sans"/>
              </a:rPr>
              <a:t>text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breu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05" strike="noStrike">
                <a:solidFill>
                  <a:srgbClr val="020203"/>
                </a:solidFill>
                <a:effectLst/>
                <a:uFillTx/>
                <a:latin typeface="Lucida Sans"/>
              </a:rPr>
              <a:t>i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escriviu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el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85" strike="noStrike">
                <a:solidFill>
                  <a:srgbClr val="020203"/>
                </a:solidFill>
                <a:effectLst/>
                <a:uFillTx/>
                <a:latin typeface="Lucida Sans"/>
              </a:rPr>
              <a:t>punt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clau.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>
              <a:lnSpc>
                <a:spcPct val="100000"/>
              </a:lnSpc>
              <a:spcBef>
                <a:spcPts val="145"/>
              </a:spcBef>
              <a:tabLst>
                <a:tab pos="231120" algn="l"/>
              </a:tabLst>
            </a:pP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31120" indent="-218520">
              <a:lnSpc>
                <a:spcPct val="100000"/>
              </a:lnSpc>
              <a:spcBef>
                <a:spcPts val="6"/>
              </a:spcBef>
              <a:buClr>
                <a:srgbClr val="020203"/>
              </a:buClr>
              <a:buFont typeface="Lucida Sans"/>
              <a:buChar char="-"/>
              <a:tabLst>
                <a:tab pos="231120" algn="l"/>
              </a:tabLst>
            </a:pPr>
            <a:r>
              <a:rPr lang="es-ES" sz="2850" b="0" u="none" spc="-85" strike="noStrike">
                <a:solidFill>
                  <a:srgbClr val="020203"/>
                </a:solidFill>
                <a:effectLst/>
                <a:uFillTx/>
                <a:latin typeface="Lucida Sans"/>
              </a:rPr>
              <a:t>Utilitzeu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05" strike="noStrike">
                <a:solidFill>
                  <a:srgbClr val="020203"/>
                </a:solidFill>
                <a:effectLst/>
                <a:uFillTx/>
                <a:latin typeface="Lucida Sans"/>
              </a:rPr>
              <a:t>prou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espai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4" strike="noStrike">
                <a:solidFill>
                  <a:srgbClr val="020203"/>
                </a:solidFill>
                <a:effectLst/>
                <a:uFillTx/>
                <a:latin typeface="Lucida Sans"/>
              </a:rPr>
              <a:t>en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blanc.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>
              <a:lnSpc>
                <a:spcPct val="100000"/>
              </a:lnSpc>
              <a:spcBef>
                <a:spcPts val="145"/>
              </a:spcBef>
              <a:tabLst>
                <a:tab pos="231120" algn="l"/>
              </a:tabLst>
            </a:pP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31120" indent="-218520">
              <a:lnSpc>
                <a:spcPct val="100000"/>
              </a:lnSpc>
              <a:buClr>
                <a:srgbClr val="020203"/>
              </a:buClr>
              <a:buFont typeface="Lucida Sans"/>
              <a:buChar char="-"/>
              <a:tabLst>
                <a:tab pos="231120" algn="l"/>
              </a:tabLst>
            </a:pPr>
            <a:r>
              <a:rPr lang="es-ES" sz="2850" b="0" u="none" spc="-65" strike="noStrike">
                <a:solidFill>
                  <a:srgbClr val="020203"/>
                </a:solidFill>
                <a:effectLst/>
                <a:uFillTx/>
                <a:latin typeface="Lucida Sans"/>
              </a:rPr>
              <a:t>Eviteu</a:t>
            </a:r>
            <a:r>
              <a:rPr lang="es-ES" sz="2850" b="0" u="none" spc="-16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utilitzar</a:t>
            </a:r>
            <a:r>
              <a:rPr lang="es-ES" sz="2850" b="0" u="none" spc="-159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les</a:t>
            </a:r>
            <a:r>
              <a:rPr lang="es-ES" sz="2850" b="0" u="none" spc="-16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animacions</a:t>
            </a:r>
            <a:r>
              <a:rPr lang="es-ES" sz="2850" b="0" u="none" spc="-16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integrades</a:t>
            </a:r>
            <a:r>
              <a:rPr lang="es-ES" sz="2850" b="0" u="none" spc="-16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05" strike="noStrike">
                <a:solidFill>
                  <a:srgbClr val="020203"/>
                </a:solidFill>
                <a:effectLst/>
                <a:uFillTx/>
                <a:latin typeface="Lucida Sans"/>
              </a:rPr>
              <a:t>del</a:t>
            </a:r>
            <a:r>
              <a:rPr lang="es-ES" sz="2850" b="0" u="none" spc="-16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PowerPoint.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>
              <a:lnSpc>
                <a:spcPct val="100000"/>
              </a:lnSpc>
              <a:spcBef>
                <a:spcPts val="105"/>
              </a:spcBef>
              <a:tabLst>
                <a:tab pos="231120" algn="l"/>
              </a:tabLst>
            </a:pP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2600" indent="218520">
              <a:lnSpc>
                <a:spcPct val="101000"/>
              </a:lnSpc>
              <a:buClr>
                <a:srgbClr val="020203"/>
              </a:buClr>
              <a:buFont typeface="Lucida Sans"/>
              <a:buChar char="-"/>
              <a:tabLst>
                <a:tab pos="231120" algn="l"/>
              </a:tabLst>
            </a:pPr>
            <a:r>
              <a:rPr lang="es-ES" sz="2850" b="0" u="none" spc="-65" strike="noStrike">
                <a:solidFill>
                  <a:srgbClr val="020203"/>
                </a:solidFill>
                <a:effectLst/>
                <a:uFillTx/>
                <a:latin typeface="Lucida Sans"/>
              </a:rPr>
              <a:t>Eviteu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utilitzar</a:t>
            </a:r>
            <a:r>
              <a:rPr lang="es-ES" sz="2850" b="0" u="none" spc="-17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els</a:t>
            </a:r>
            <a:r>
              <a:rPr lang="es-ES" sz="2850" b="0" u="none" spc="-17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botons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4" strike="noStrike">
                <a:solidFill>
                  <a:srgbClr val="020203"/>
                </a:solidFill>
                <a:effectLst/>
                <a:uFillTx/>
                <a:latin typeface="Lucida Sans"/>
              </a:rPr>
              <a:t>d’acció</a:t>
            </a:r>
            <a:r>
              <a:rPr lang="es-ES" sz="2850" b="0" u="none" spc="-16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05" strike="noStrike">
                <a:solidFill>
                  <a:srgbClr val="020203"/>
                </a:solidFill>
                <a:effectLst/>
                <a:uFillTx/>
                <a:latin typeface="Lucida Sans"/>
              </a:rPr>
              <a:t>i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1" strike="noStrike">
                <a:solidFill>
                  <a:srgbClr val="020203"/>
                </a:solidFill>
                <a:effectLst/>
                <a:uFillTx/>
                <a:latin typeface="Lucida Sans"/>
              </a:rPr>
              <a:t>altres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formes</a:t>
            </a:r>
            <a:r>
              <a:rPr lang="es-ES" sz="2850" b="0" u="none" spc="-17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predeterminades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com</a:t>
            </a:r>
            <a:r>
              <a:rPr lang="es-ES" sz="2850" b="0" u="none" spc="-16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40" strike="noStrike">
                <a:solidFill>
                  <a:srgbClr val="020203"/>
                </a:solidFill>
                <a:effectLst/>
                <a:uFillTx/>
                <a:latin typeface="Lucida Sans"/>
              </a:rPr>
              <a:t>a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elements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26" strike="noStrike">
                <a:solidFill>
                  <a:srgbClr val="020203"/>
                </a:solidFill>
                <a:effectLst/>
                <a:uFillTx/>
                <a:latin typeface="Lucida Sans"/>
              </a:rPr>
              <a:t>de </a:t>
            </a:r>
            <a:r>
              <a:rPr lang="es-ES" sz="2850" b="0" u="none" spc="-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navegació.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>
              <a:lnSpc>
                <a:spcPct val="100000"/>
              </a:lnSpc>
              <a:spcBef>
                <a:spcPts val="150"/>
              </a:spcBef>
              <a:tabLst>
                <a:tab pos="231120" algn="l"/>
              </a:tabLst>
            </a:pP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31120" indent="-218520">
              <a:lnSpc>
                <a:spcPct val="100000"/>
              </a:lnSpc>
              <a:buClr>
                <a:srgbClr val="020203"/>
              </a:buClr>
              <a:buFont typeface="Lucida Sans"/>
              <a:buChar char="-"/>
              <a:tabLst>
                <a:tab pos="231120" algn="l"/>
              </a:tabLst>
            </a:pP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Alineeu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el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3" strike="noStrike">
                <a:solidFill>
                  <a:srgbClr val="020203"/>
                </a:solidFill>
                <a:effectLst/>
                <a:uFillTx/>
                <a:latin typeface="Lucida Sans"/>
              </a:rPr>
              <a:t>text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40" strike="noStrike">
                <a:solidFill>
                  <a:srgbClr val="020203"/>
                </a:solidFill>
                <a:effectLst/>
                <a:uFillTx/>
                <a:latin typeface="Lucida Sans"/>
              </a:rPr>
              <a:t>a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l’esquerra,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85" strike="noStrike">
                <a:solidFill>
                  <a:srgbClr val="020203"/>
                </a:solidFill>
                <a:effectLst/>
                <a:uFillTx/>
                <a:latin typeface="Lucida Sans"/>
              </a:rPr>
              <a:t>sense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4" strike="noStrike">
                <a:solidFill>
                  <a:srgbClr val="020203"/>
                </a:solidFill>
                <a:effectLst/>
                <a:uFillTx/>
                <a:latin typeface="Lucida Sans"/>
              </a:rPr>
              <a:t>justificar.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Això </a:t>
            </a:r>
            <a:r>
              <a:rPr lang="es-ES" sz="2850" b="0" u="none" spc="-65" strike="noStrike">
                <a:solidFill>
                  <a:srgbClr val="020203"/>
                </a:solidFill>
                <a:effectLst/>
                <a:uFillTx/>
                <a:latin typeface="Lucida Sans"/>
              </a:rPr>
              <a:t>facilita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4" strike="noStrike">
                <a:solidFill>
                  <a:srgbClr val="020203"/>
                </a:solidFill>
                <a:effectLst/>
                <a:uFillTx/>
                <a:latin typeface="Lucida Sans"/>
              </a:rPr>
              <a:t>trobar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l’inici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05" strike="noStrike">
                <a:solidFill>
                  <a:srgbClr val="020203"/>
                </a:solidFill>
                <a:effectLst/>
                <a:uFillTx/>
                <a:latin typeface="Lucida Sans"/>
              </a:rPr>
              <a:t>i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el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final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de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20" strike="noStrike">
                <a:solidFill>
                  <a:srgbClr val="020203"/>
                </a:solidFill>
                <a:effectLst/>
                <a:uFillTx/>
                <a:latin typeface="Lucida Sans"/>
              </a:rPr>
              <a:t>cada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2600">
              <a:lnSpc>
                <a:spcPct val="100000"/>
              </a:lnSpc>
              <a:spcBef>
                <a:spcPts val="45"/>
              </a:spcBef>
              <a:tabLst>
                <a:tab pos="231120" algn="l"/>
              </a:tabLst>
            </a:pP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línia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05" strike="noStrike">
                <a:solidFill>
                  <a:srgbClr val="020203"/>
                </a:solidFill>
                <a:effectLst/>
                <a:uFillTx/>
                <a:latin typeface="Lucida Sans"/>
              </a:rPr>
              <a:t>i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garanteix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un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espaiat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uniforme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65" strike="noStrike">
                <a:solidFill>
                  <a:srgbClr val="020203"/>
                </a:solidFill>
                <a:effectLst/>
                <a:uFillTx/>
                <a:latin typeface="Lucida Sans"/>
              </a:rPr>
              <a:t>entre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paraules.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2600">
              <a:lnSpc>
                <a:spcPct val="100000"/>
              </a:lnSpc>
              <a:spcBef>
                <a:spcPts val="145"/>
              </a:spcBef>
              <a:tabLst>
                <a:tab pos="231120" algn="l"/>
              </a:tabLst>
            </a:pP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31120" indent="-218520">
              <a:lnSpc>
                <a:spcPct val="100000"/>
              </a:lnSpc>
              <a:spcBef>
                <a:spcPts val="6"/>
              </a:spcBef>
              <a:buClr>
                <a:srgbClr val="020203"/>
              </a:buClr>
              <a:buFont typeface="Lucida Sans"/>
              <a:buChar char="-"/>
              <a:tabLst>
                <a:tab pos="231120" algn="l"/>
              </a:tabLst>
            </a:pPr>
            <a:r>
              <a:rPr lang="es-ES" sz="2850" b="0" u="none" spc="-65" strike="noStrike">
                <a:solidFill>
                  <a:srgbClr val="020203"/>
                </a:solidFill>
                <a:effectLst/>
                <a:uFillTx/>
                <a:latin typeface="Lucida Sans"/>
              </a:rPr>
              <a:t>Eviteu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utilitzar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múltiples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columnes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85" strike="noStrike">
                <a:solidFill>
                  <a:srgbClr val="020203"/>
                </a:solidFill>
                <a:effectLst/>
                <a:uFillTx/>
                <a:latin typeface="Lucida Sans"/>
              </a:rPr>
              <a:t>(com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les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05" strike="noStrike">
                <a:solidFill>
                  <a:srgbClr val="020203"/>
                </a:solidFill>
                <a:effectLst/>
                <a:uFillTx/>
                <a:latin typeface="Lucida Sans"/>
              </a:rPr>
              <a:t>dels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diaris).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>
              <a:lnSpc>
                <a:spcPct val="100000"/>
              </a:lnSpc>
              <a:spcBef>
                <a:spcPts val="145"/>
              </a:spcBef>
              <a:tabLst>
                <a:tab pos="231120" algn="l"/>
              </a:tabLst>
            </a:pP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31120" indent="-218520">
              <a:lnSpc>
                <a:spcPct val="100000"/>
              </a:lnSpc>
              <a:buClr>
                <a:srgbClr val="020203"/>
              </a:buClr>
              <a:buFont typeface="Lucida Sans"/>
              <a:buChar char="-"/>
              <a:tabLst>
                <a:tab pos="231120" algn="l"/>
              </a:tabLst>
            </a:pPr>
            <a:r>
              <a:rPr lang="es-ES" sz="2850" b="0" u="none" strike="noStrike">
                <a:solidFill>
                  <a:srgbClr val="020203"/>
                </a:solidFill>
                <a:effectLst/>
                <a:uFillTx/>
                <a:latin typeface="Lucida Sans"/>
              </a:rPr>
              <a:t>No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05" strike="noStrike">
                <a:solidFill>
                  <a:srgbClr val="020203"/>
                </a:solidFill>
                <a:effectLst/>
                <a:uFillTx/>
                <a:latin typeface="Lucida Sans"/>
              </a:rPr>
              <a:t>modifiqueu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1" strike="noStrike">
                <a:solidFill>
                  <a:srgbClr val="020203"/>
                </a:solidFill>
                <a:effectLst/>
                <a:uFillTx/>
                <a:latin typeface="Lucida Sans"/>
              </a:rPr>
              <a:t>la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65" strike="noStrike">
                <a:solidFill>
                  <a:srgbClr val="020203"/>
                </a:solidFill>
                <a:effectLst/>
                <a:uFillTx/>
                <a:latin typeface="Lucida Sans"/>
              </a:rPr>
              <a:t>darrera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diapositiva.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title"/>
          </p:nvPr>
        </p:nvSpPr>
        <p:spPr>
          <a:xfrm>
            <a:off x="667800" y="450360"/>
            <a:ext cx="10916640" cy="1016640"/>
          </a:xfrm>
          <a:prstGeom prst="rect">
            <a:avLst/>
          </a:prstGeom>
          <a:noFill/>
          <a:ln w="0">
            <a:noFill/>
          </a:ln>
        </p:spPr>
        <p:txBody>
          <a:bodyPr lIns="0" tIns="11520" rIns="0" bIns="0" anchor="t">
            <a:spAutoFit/>
          </a:bodyPr>
          <a:lstStyle>
            <a:lvl1pPr marL="12600" indent="0">
              <a:lnSpc>
                <a:spcPct val="100000"/>
              </a:lnSpc>
              <a:spcBef>
                <a:spcPts val="91"/>
              </a:spcBef>
              <a:buNone/>
              <a:tabLst>
                <a:tab pos="0" algn="l"/>
              </a:tabLst>
              <a:defRPr lang="es-ES" sz="6500" b="0" u="none" spc="-105" strike="noStrike">
                <a:solidFill>
                  <a:srgbClr val="7F456A"/>
                </a:solidFill>
                <a:effectLst/>
                <a:uFillTx/>
                <a:latin typeface="Lucida Sans"/>
              </a:defRPr>
            </a:lvl1pPr>
          </a:lstStyle>
          <a:p>
            <a:pPr marL="12600" indent="0">
              <a:lnSpc>
                <a:spcPct val="100000"/>
              </a:lnSpc>
              <a:spcBef>
                <a:spcPts val="91"/>
              </a:spcBef>
              <a:buNone/>
              <a:tabLst>
                <a:tab pos="0" algn="l"/>
              </a:tabLst>
            </a:pPr>
            <a:r>
              <a:rPr lang="es-ES" sz="6500" b="0" u="none" spc="-105" strike="noStrike">
                <a:solidFill>
                  <a:srgbClr val="7F456A"/>
                </a:solidFill>
                <a:effectLst/>
                <a:uFillTx/>
                <a:latin typeface="Lucida Sans"/>
              </a:rPr>
              <a:t>INSTRUCCIONS</a:t>
            </a:r>
            <a:r>
              <a:rPr lang="es-ES" sz="6500" b="0" u="none" spc="-320" strike="noStrike">
                <a:solidFill>
                  <a:srgbClr val="7F456A"/>
                </a:solidFill>
                <a:effectLst/>
                <a:uFillTx/>
                <a:latin typeface="Lucida Sans"/>
              </a:rPr>
              <a:t> </a:t>
            </a:r>
            <a:r>
              <a:rPr lang="es-ES" sz="6500" b="0" u="none" spc="-105" strike="noStrike">
                <a:solidFill>
                  <a:srgbClr val="7F456A"/>
                </a:solidFill>
                <a:effectLst/>
                <a:uFillTx/>
                <a:latin typeface="Lucida Sans"/>
              </a:rPr>
              <a:t>GENERALS</a:t>
            </a:r>
            <a:r>
              <a:rPr lang="es-ES" sz="6500" b="0" u="none" spc="-326" strike="noStrike">
                <a:solidFill>
                  <a:srgbClr val="7F456A"/>
                </a:solidFill>
                <a:effectLst/>
                <a:uFillTx/>
                <a:latin typeface="Lucida Sans"/>
              </a:rPr>
              <a:t> </a:t>
            </a:r>
            <a:r>
              <a:rPr lang="es-ES" sz="6500" b="0" u="none" spc="-380" strike="noStrike">
                <a:solidFill>
                  <a:srgbClr val="7F456A"/>
                </a:solidFill>
                <a:effectLst/>
                <a:uFillTx/>
                <a:latin typeface="Lucida Sans"/>
              </a:rPr>
              <a:t>2</a:t>
            </a:r>
            <a:endParaRPr lang="es-ES" sz="65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pic>
        <p:nvPicPr>
          <p:cNvPr id="99" name=""/>
          <p:cNvPicPr/>
          <p:nvPr/>
        </p:nvPicPr>
        <p:blipFill>
          <a:blip r:embed="rId1">
            <a:alphaModFix amt="10000"/>
          </a:blip>
          <a:stretch/>
        </p:blipFill>
        <p:spPr>
          <a:xfrm>
            <a:off x="-2273400" y="685800"/>
            <a:ext cx="10509840" cy="99248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object 2"/>
          <p:cNvSpPr/>
          <p:nvPr/>
        </p:nvSpPr>
        <p:spPr>
          <a:xfrm>
            <a:off x="17587440" y="885240"/>
            <a:ext cx="1630440" cy="60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12240" rIns="0" bIns="0" anchor="t">
            <a:spAutoFit/>
          </a:bodyPr>
          <a:p>
            <a:pPr marL="12600">
              <a:lnSpc>
                <a:spcPct val="101000"/>
              </a:lnSpc>
              <a:spcBef>
                <a:spcPts val="96"/>
              </a:spcBef>
            </a:pPr>
            <a:r>
              <a:rPr lang="es-ES" sz="1250" b="0" u="none" spc="-54" strike="noStrike">
                <a:solidFill>
                  <a:srgbClr val="000000"/>
                </a:solidFill>
                <a:effectLst/>
                <a:uFillTx/>
                <a:latin typeface="Lucida Sans"/>
              </a:rPr>
              <a:t>Congrés</a:t>
            </a:r>
            <a:r>
              <a:rPr lang="es-ES" sz="1250" b="0" u="none" spc="-60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1250" b="0" u="none" spc="-26" strike="noStrike">
                <a:solidFill>
                  <a:srgbClr val="000000"/>
                </a:solidFill>
                <a:effectLst/>
                <a:uFillTx/>
                <a:latin typeface="Lucida Sans"/>
              </a:rPr>
              <a:t>Internacional </a:t>
            </a:r>
            <a:r>
              <a:rPr lang="es-ES" sz="1250" b="0" u="none" spc="-60" strike="noStrike">
                <a:solidFill>
                  <a:srgbClr val="000000"/>
                </a:solidFill>
                <a:effectLst/>
                <a:uFillTx/>
                <a:latin typeface="Lucida Sans"/>
              </a:rPr>
              <a:t>sobre</a:t>
            </a:r>
            <a:r>
              <a:rPr lang="es-ES" sz="1250" b="0" u="none" spc="-20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1250" b="0" u="none" spc="-11" strike="noStrike">
                <a:solidFill>
                  <a:srgbClr val="000000"/>
                </a:solidFill>
                <a:effectLst/>
                <a:uFillTx/>
                <a:latin typeface="Lucida Sans"/>
              </a:rPr>
              <a:t>Educació </a:t>
            </a:r>
            <a:r>
              <a:rPr lang="es-ES" sz="1250" b="0" u="none" spc="-54" strike="noStrike">
                <a:solidFill>
                  <a:srgbClr val="000000"/>
                </a:solidFill>
                <a:effectLst/>
                <a:uFillTx/>
                <a:latin typeface="Lucida Sans"/>
              </a:rPr>
              <a:t>Compromesa</a:t>
            </a:r>
            <a:r>
              <a:rPr lang="es-ES" sz="1250" b="0" u="none" spc="-60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1250" b="0" u="none" strike="noStrike">
                <a:solidFill>
                  <a:srgbClr val="000000"/>
                </a:solidFill>
                <a:effectLst/>
                <a:uFillTx/>
                <a:latin typeface="Lucida Sans"/>
              </a:rPr>
              <a:t>i</a:t>
            </a:r>
            <a:r>
              <a:rPr lang="es-ES" sz="1250" b="0" u="none" spc="-65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1250" b="0" u="none" spc="-11" strike="noStrike">
                <a:solidFill>
                  <a:srgbClr val="000000"/>
                </a:solidFill>
                <a:effectLst/>
                <a:uFillTx/>
                <a:latin typeface="Lucida Sans"/>
              </a:rPr>
              <a:t>Crítica</a:t>
            </a:r>
            <a:endParaRPr lang="es-ES" sz="12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01" name="PlaceHolder 1"/>
          <p:cNvSpPr>
            <a:spLocks noGrp="1"/>
          </p:cNvSpPr>
          <p:nvPr>
            <p:ph type="ftr" idx="22"/>
          </p:nvPr>
        </p:nvSpPr>
        <p:spPr>
          <a:xfrm>
            <a:off x="667800" y="10282320"/>
            <a:ext cx="8450280" cy="464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>
            <a:lvl1pPr marL="12600" indent="0">
              <a:lnSpc>
                <a:spcPts val="3291"/>
              </a:lnSpc>
              <a:buNone/>
              <a:tabLst>
                <a:tab pos="0" algn="l"/>
              </a:tabLst>
              <a:defRPr lang="es-ES" sz="2850" b="0" i="1" u="none" spc="-170" strike="noStrike">
                <a:solidFill>
                  <a:srgbClr val="C11718"/>
                </a:solidFill>
                <a:effectLst/>
                <a:uFillTx/>
                <a:latin typeface="Lucida Sans"/>
              </a:defRPr>
            </a:lvl1pPr>
          </a:lstStyle>
          <a:p>
            <a:pPr marL="12600" indent="0">
              <a:lnSpc>
                <a:spcPts val="3291"/>
              </a:lnSpc>
              <a:buNone/>
              <a:tabLst>
                <a:tab pos="0" algn="l"/>
              </a:tabLst>
            </a:pPr>
            <a:r>
              <a:rPr lang="es-ES" sz="2850" b="0" i="1" u="none" spc="-170" strike="noStrike">
                <a:solidFill>
                  <a:srgbClr val="C11718"/>
                </a:solidFill>
                <a:effectLst/>
                <a:uFillTx/>
                <a:latin typeface="Lucida Sans"/>
              </a:rPr>
              <a:t>Esborreu </a:t>
            </a:r>
            <a:r>
              <a:rPr lang="es-ES" sz="2850" b="0" i="1" u="none" spc="-150" strike="noStrike">
                <a:solidFill>
                  <a:srgbClr val="C11718"/>
                </a:solidFill>
                <a:effectLst/>
                <a:uFillTx/>
                <a:latin typeface="Lucida Sans"/>
              </a:rPr>
              <a:t>aquesta</a:t>
            </a:r>
            <a:r>
              <a:rPr lang="es-ES" sz="2850" b="0" i="1" u="none" spc="-176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30" strike="noStrike">
                <a:solidFill>
                  <a:srgbClr val="C11718"/>
                </a:solidFill>
                <a:effectLst/>
                <a:uFillTx/>
                <a:latin typeface="Lucida Sans"/>
              </a:rPr>
              <a:t>diapositiva</a:t>
            </a:r>
            <a:r>
              <a:rPr lang="es-ES" sz="2850" b="0" i="1" u="none" spc="-176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84" strike="noStrike">
                <a:solidFill>
                  <a:srgbClr val="C11718"/>
                </a:solidFill>
                <a:effectLst/>
                <a:uFillTx/>
                <a:latin typeface="Lucida Sans"/>
              </a:rPr>
              <a:t>abans</a:t>
            </a:r>
            <a:r>
              <a:rPr lang="es-ES" sz="2850" b="0" i="1" u="none" spc="-170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56" strike="noStrike">
                <a:solidFill>
                  <a:srgbClr val="C11718"/>
                </a:solidFill>
                <a:effectLst/>
                <a:uFillTx/>
                <a:latin typeface="Lucida Sans"/>
              </a:rPr>
              <a:t>de</a:t>
            </a:r>
            <a:r>
              <a:rPr lang="es-ES" sz="2850" b="0" i="1" u="none" spc="-176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50" strike="noStrike">
                <a:solidFill>
                  <a:srgbClr val="C11718"/>
                </a:solidFill>
                <a:effectLst/>
                <a:uFillTx/>
                <a:latin typeface="Lucida Sans"/>
              </a:rPr>
              <a:t>la</a:t>
            </a:r>
            <a:r>
              <a:rPr lang="es-ES" sz="2850" b="0" i="1" u="none" spc="-170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05" strike="noStrike">
                <a:solidFill>
                  <a:srgbClr val="C11718"/>
                </a:solidFill>
                <a:effectLst/>
                <a:uFillTx/>
                <a:latin typeface="Lucida Sans"/>
              </a:rPr>
              <a:t>presentació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02" name="object 3"/>
          <p:cNvSpPr/>
          <p:nvPr/>
        </p:nvSpPr>
        <p:spPr>
          <a:xfrm>
            <a:off x="2429640" y="2111760"/>
            <a:ext cx="14540760" cy="7060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17280" rIns="0" bIns="0" anchor="t">
            <a:spAutoFit/>
          </a:bodyPr>
          <a:p>
            <a:pPr marL="231120" indent="-218520">
              <a:lnSpc>
                <a:spcPct val="100000"/>
              </a:lnSpc>
              <a:spcBef>
                <a:spcPts val="136"/>
              </a:spcBef>
              <a:buClr>
                <a:srgbClr val="020203"/>
              </a:buClr>
              <a:buFont typeface="OpenSymbol"/>
              <a:buChar char="-"/>
              <a:tabLst>
                <a:tab pos="231120" algn="l"/>
              </a:tabLst>
            </a:pP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Incloeu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3" strike="noStrike">
                <a:solidFill>
                  <a:srgbClr val="020203"/>
                </a:solidFill>
                <a:effectLst/>
                <a:uFillTx/>
                <a:latin typeface="Lucida Sans"/>
              </a:rPr>
              <a:t>text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4" strike="noStrike">
                <a:solidFill>
                  <a:srgbClr val="020203"/>
                </a:solidFill>
                <a:effectLst/>
                <a:uFillTx/>
                <a:latin typeface="Lucida Sans"/>
              </a:rPr>
              <a:t>alternatiu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4" strike="noStrike">
                <a:solidFill>
                  <a:srgbClr val="020203"/>
                </a:solidFill>
                <a:effectLst/>
                <a:uFillTx/>
                <a:latin typeface="Lucida Sans"/>
              </a:rPr>
              <a:t>en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60" strike="noStrike">
                <a:solidFill>
                  <a:srgbClr val="020203"/>
                </a:solidFill>
                <a:effectLst/>
                <a:uFillTx/>
                <a:latin typeface="Lucida Sans"/>
              </a:rPr>
              <a:t>tots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els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elements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visuals.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>
              <a:lnSpc>
                <a:spcPct val="100000"/>
              </a:lnSpc>
              <a:spcBef>
                <a:spcPts val="145"/>
              </a:spcBef>
              <a:tabLst>
                <a:tab pos="231120" algn="l"/>
              </a:tabLst>
            </a:pP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31120" indent="-218520">
              <a:lnSpc>
                <a:spcPct val="100000"/>
              </a:lnSpc>
              <a:spcBef>
                <a:spcPts val="6"/>
              </a:spcBef>
              <a:buClr>
                <a:srgbClr val="020203"/>
              </a:buClr>
              <a:buFont typeface="Lucida Sans"/>
              <a:buChar char="-"/>
              <a:tabLst>
                <a:tab pos="231120" algn="l"/>
              </a:tabLst>
            </a:pPr>
            <a:r>
              <a:rPr lang="es-ES" sz="2850" b="0" u="none" spc="-20" strike="noStrike">
                <a:solidFill>
                  <a:srgbClr val="020203"/>
                </a:solidFill>
                <a:effectLst/>
                <a:uFillTx/>
                <a:latin typeface="Lucida Sans"/>
              </a:rPr>
              <a:t>En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el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3" strike="noStrike">
                <a:solidFill>
                  <a:srgbClr val="020203"/>
                </a:solidFill>
                <a:effectLst/>
                <a:uFillTx/>
                <a:latin typeface="Lucida Sans"/>
              </a:rPr>
              <a:t>text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4" strike="noStrike">
                <a:solidFill>
                  <a:srgbClr val="020203"/>
                </a:solidFill>
                <a:effectLst/>
                <a:uFillTx/>
                <a:latin typeface="Lucida Sans"/>
              </a:rPr>
              <a:t>alternatiu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descriviu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breument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1" strike="noStrike">
                <a:solidFill>
                  <a:srgbClr val="020203"/>
                </a:solidFill>
                <a:effectLst/>
                <a:uFillTx/>
                <a:latin typeface="Lucida Sans"/>
              </a:rPr>
              <a:t>la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85" strike="noStrike">
                <a:solidFill>
                  <a:srgbClr val="020203"/>
                </a:solidFill>
                <a:effectLst/>
                <a:uFillTx/>
                <a:latin typeface="Lucida Sans"/>
              </a:rPr>
              <a:t>imatge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05" strike="noStrike">
                <a:solidFill>
                  <a:srgbClr val="020203"/>
                </a:solidFill>
                <a:effectLst/>
                <a:uFillTx/>
                <a:latin typeface="Lucida Sans"/>
              </a:rPr>
              <a:t>i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esmenteu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l’existència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05" strike="noStrike">
                <a:solidFill>
                  <a:srgbClr val="020203"/>
                </a:solidFill>
                <a:effectLst/>
                <a:uFillTx/>
                <a:latin typeface="Lucida Sans"/>
              </a:rPr>
              <a:t>del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3" strike="noStrike">
                <a:solidFill>
                  <a:srgbClr val="020203"/>
                </a:solidFill>
                <a:effectLst/>
                <a:uFillTx/>
                <a:latin typeface="Lucida Sans"/>
              </a:rPr>
              <a:t>text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05" strike="noStrike">
                <a:solidFill>
                  <a:srgbClr val="020203"/>
                </a:solidFill>
                <a:effectLst/>
                <a:uFillTx/>
                <a:latin typeface="Lucida Sans"/>
              </a:rPr>
              <a:t>i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26" strike="noStrike">
                <a:solidFill>
                  <a:srgbClr val="020203"/>
                </a:solidFill>
                <a:effectLst/>
                <a:uFillTx/>
                <a:latin typeface="Lucida Sans"/>
              </a:rPr>
              <a:t>la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2600">
              <a:lnSpc>
                <a:spcPct val="100000"/>
              </a:lnSpc>
              <a:spcBef>
                <a:spcPts val="40"/>
              </a:spcBef>
              <a:tabLst>
                <a:tab pos="231120" algn="l"/>
              </a:tabLst>
            </a:pPr>
            <a:r>
              <a:rPr lang="es-ES" sz="2850" b="0" u="none" spc="-65" strike="noStrike">
                <a:solidFill>
                  <a:srgbClr val="020203"/>
                </a:solidFill>
                <a:effectLst/>
                <a:uFillTx/>
                <a:latin typeface="Lucida Sans"/>
              </a:rPr>
              <a:t>seva</a:t>
            </a:r>
            <a:r>
              <a:rPr lang="es-ES" sz="2850" b="0" u="none" spc="-20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finalitat.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2600">
              <a:lnSpc>
                <a:spcPct val="100000"/>
              </a:lnSpc>
              <a:spcBef>
                <a:spcPts val="105"/>
              </a:spcBef>
              <a:tabLst>
                <a:tab pos="231120" algn="l"/>
              </a:tabLst>
            </a:pP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2600" indent="218520">
              <a:lnSpc>
                <a:spcPct val="101000"/>
              </a:lnSpc>
              <a:buClr>
                <a:srgbClr val="020203"/>
              </a:buClr>
              <a:buFont typeface="Lucida Sans"/>
              <a:buChar char="-"/>
              <a:tabLst>
                <a:tab pos="231120" algn="l"/>
              </a:tabLst>
            </a:pPr>
            <a:r>
              <a:rPr lang="es-ES" sz="2850" b="0" u="none" spc="-65" strike="noStrike">
                <a:solidFill>
                  <a:srgbClr val="020203"/>
                </a:solidFill>
                <a:effectLst/>
                <a:uFillTx/>
                <a:latin typeface="Lucida Sans"/>
              </a:rPr>
              <a:t>Eviteu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utilitzar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3" strike="noStrike">
                <a:solidFill>
                  <a:srgbClr val="020203"/>
                </a:solidFill>
                <a:effectLst/>
                <a:uFillTx/>
                <a:latin typeface="Lucida Sans"/>
              </a:rPr>
              <a:t>text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dins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d’imatges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com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40" strike="noStrike">
                <a:solidFill>
                  <a:srgbClr val="020203"/>
                </a:solidFill>
                <a:effectLst/>
                <a:uFillTx/>
                <a:latin typeface="Lucida Sans"/>
              </a:rPr>
              <a:t>a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únic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mètode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per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1" strike="noStrike">
                <a:solidFill>
                  <a:srgbClr val="020203"/>
                </a:solidFill>
                <a:effectLst/>
                <a:uFillTx/>
                <a:latin typeface="Lucida Sans"/>
              </a:rPr>
              <a:t>transmetre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4" strike="noStrike">
                <a:solidFill>
                  <a:srgbClr val="020203"/>
                </a:solidFill>
                <a:effectLst/>
                <a:uFillTx/>
                <a:latin typeface="Lucida Sans"/>
              </a:rPr>
              <a:t>informació.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26" strike="noStrike">
                <a:solidFill>
                  <a:srgbClr val="020203"/>
                </a:solidFill>
                <a:effectLst/>
                <a:uFillTx/>
                <a:latin typeface="Lucida Sans"/>
              </a:rPr>
              <a:t>Si 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heu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05" strike="noStrike">
                <a:solidFill>
                  <a:srgbClr val="020203"/>
                </a:solidFill>
                <a:effectLst/>
                <a:uFillTx/>
                <a:latin typeface="Lucida Sans"/>
              </a:rPr>
              <a:t>d’utilitzar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una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85" strike="noStrike">
                <a:solidFill>
                  <a:srgbClr val="020203"/>
                </a:solidFill>
                <a:effectLst/>
                <a:uFillTx/>
                <a:latin typeface="Lucida Sans"/>
              </a:rPr>
              <a:t>imatge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amb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text,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repetiu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85" strike="noStrike">
                <a:solidFill>
                  <a:srgbClr val="020203"/>
                </a:solidFill>
                <a:effectLst/>
                <a:uFillTx/>
                <a:latin typeface="Lucida Sans"/>
              </a:rPr>
              <a:t>aquest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3" strike="noStrike">
                <a:solidFill>
                  <a:srgbClr val="020203"/>
                </a:solidFill>
                <a:effectLst/>
                <a:uFillTx/>
                <a:latin typeface="Lucida Sans"/>
              </a:rPr>
              <a:t>text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1" strike="noStrike">
                <a:solidFill>
                  <a:srgbClr val="020203"/>
                </a:solidFill>
                <a:effectLst/>
                <a:uFillTx/>
                <a:latin typeface="Lucida Sans"/>
              </a:rPr>
              <a:t>al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document.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>
              <a:lnSpc>
                <a:spcPct val="100000"/>
              </a:lnSpc>
              <a:spcBef>
                <a:spcPts val="150"/>
              </a:spcBef>
              <a:tabLst>
                <a:tab pos="231120" algn="l"/>
              </a:tabLst>
            </a:pP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31120" indent="-218520">
              <a:lnSpc>
                <a:spcPct val="100000"/>
              </a:lnSpc>
              <a:buClr>
                <a:srgbClr val="020203"/>
              </a:buClr>
              <a:buFont typeface="Lucida Sans"/>
              <a:buChar char="-"/>
              <a:tabLst>
                <a:tab pos="231120" algn="l"/>
              </a:tabLst>
            </a:pPr>
            <a:r>
              <a:rPr lang="es-ES" sz="2850" b="0" u="none" spc="-45" strike="noStrike">
                <a:solidFill>
                  <a:srgbClr val="020203"/>
                </a:solidFill>
                <a:effectLst/>
                <a:uFillTx/>
                <a:latin typeface="Lucida Sans"/>
              </a:rPr>
              <a:t>Si</a:t>
            </a:r>
            <a:r>
              <a:rPr lang="es-ES" sz="2850" b="0" u="none" spc="-17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utilitzeu</a:t>
            </a:r>
            <a:r>
              <a:rPr lang="es-ES" sz="2850" b="0" u="none" spc="-16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85" strike="noStrike">
                <a:solidFill>
                  <a:srgbClr val="020203"/>
                </a:solidFill>
                <a:effectLst/>
                <a:uFillTx/>
                <a:latin typeface="Lucida Sans"/>
              </a:rPr>
              <a:t>gràfics,</a:t>
            </a:r>
            <a:r>
              <a:rPr lang="es-ES" sz="2850" b="0" u="none" spc="-17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05" strike="noStrike">
                <a:solidFill>
                  <a:srgbClr val="020203"/>
                </a:solidFill>
                <a:effectLst/>
                <a:uFillTx/>
                <a:latin typeface="Lucida Sans"/>
              </a:rPr>
              <a:t>proporcioneu</a:t>
            </a:r>
            <a:r>
              <a:rPr lang="es-ES" sz="2850" b="0" u="none" spc="-16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3" strike="noStrike">
                <a:solidFill>
                  <a:srgbClr val="020203"/>
                </a:solidFill>
                <a:effectLst/>
                <a:uFillTx/>
                <a:latin typeface="Lucida Sans"/>
              </a:rPr>
              <a:t>text</a:t>
            </a:r>
            <a:r>
              <a:rPr lang="es-ES" sz="2850" b="0" u="none" spc="-17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alternatiu.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>
              <a:lnSpc>
                <a:spcPct val="100000"/>
              </a:lnSpc>
              <a:spcBef>
                <a:spcPts val="105"/>
              </a:spcBef>
              <a:tabLst>
                <a:tab pos="231120" algn="l"/>
              </a:tabLst>
            </a:pP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2600" indent="218520">
              <a:lnSpc>
                <a:spcPct val="101000"/>
              </a:lnSpc>
              <a:buClr>
                <a:srgbClr val="020203"/>
              </a:buClr>
              <a:buFont typeface="Lucida Sans"/>
              <a:buChar char="-"/>
              <a:tabLst>
                <a:tab pos="231120" algn="l"/>
              </a:tabLst>
            </a:pPr>
            <a:r>
              <a:rPr lang="es-ES" sz="2850" b="0" u="none" spc="-65" strike="noStrike">
                <a:solidFill>
                  <a:srgbClr val="020203"/>
                </a:solidFill>
                <a:effectLst/>
                <a:uFillTx/>
                <a:latin typeface="Lucida Sans"/>
              </a:rPr>
              <a:t>Eviteu</a:t>
            </a:r>
            <a:r>
              <a:rPr lang="es-ES" sz="2850" b="0" u="none" spc="-17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utilitzar</a:t>
            </a:r>
            <a:r>
              <a:rPr lang="es-ES" sz="2850" b="0" u="none" spc="-16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34" strike="noStrike">
                <a:solidFill>
                  <a:srgbClr val="020203"/>
                </a:solidFill>
                <a:effectLst/>
                <a:uFillTx/>
                <a:latin typeface="Lucida Sans"/>
              </a:rPr>
              <a:t>PowerPoint</a:t>
            </a:r>
            <a:r>
              <a:rPr lang="es-ES" sz="2850" b="0" u="none" spc="-17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per</a:t>
            </a:r>
            <a:r>
              <a:rPr lang="es-ES" sz="2850" b="0" u="none" spc="-16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65" strike="noStrike">
                <a:solidFill>
                  <a:srgbClr val="020203"/>
                </a:solidFill>
                <a:effectLst/>
                <a:uFillTx/>
                <a:latin typeface="Lucida Sans"/>
              </a:rPr>
              <a:t>mostrar</a:t>
            </a:r>
            <a:r>
              <a:rPr lang="es-ES" sz="2850" b="0" u="none" spc="-16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processos</a:t>
            </a:r>
            <a:r>
              <a:rPr lang="es-ES" sz="2850" b="0" u="none" spc="-17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instruccionals,</a:t>
            </a:r>
            <a:r>
              <a:rPr lang="es-ES" sz="2850" b="0" u="none" spc="-17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com</a:t>
            </a:r>
            <a:r>
              <a:rPr lang="es-ES" sz="2850" b="0" u="none" spc="-16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54" strike="noStrike">
                <a:solidFill>
                  <a:srgbClr val="020203"/>
                </a:solidFill>
                <a:effectLst/>
                <a:uFillTx/>
                <a:latin typeface="Lucida Sans"/>
              </a:rPr>
              <a:t>ara</a:t>
            </a:r>
            <a:r>
              <a:rPr lang="es-ES" sz="2850" b="0" u="none" spc="-17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l’ús</a:t>
            </a:r>
            <a:r>
              <a:rPr lang="es-ES" sz="2850" b="0" u="none" spc="-17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de</a:t>
            </a:r>
            <a:r>
              <a:rPr lang="es-ES" sz="2850" b="0" u="none" spc="-17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20" strike="noStrike">
                <a:solidFill>
                  <a:srgbClr val="020203"/>
                </a:solidFill>
                <a:effectLst/>
                <a:uFillTx/>
                <a:latin typeface="Lucida Sans"/>
              </a:rPr>
              <a:t>pro-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gramari,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ja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3" strike="noStrike">
                <a:solidFill>
                  <a:srgbClr val="020203"/>
                </a:solidFill>
                <a:effectLst/>
                <a:uFillTx/>
                <a:latin typeface="Lucida Sans"/>
              </a:rPr>
              <a:t>que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pot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implicar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nombroses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formes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05" strike="noStrike">
                <a:solidFill>
                  <a:srgbClr val="020203"/>
                </a:solidFill>
                <a:effectLst/>
                <a:uFillTx/>
                <a:latin typeface="Lucida Sans"/>
              </a:rPr>
              <a:t>i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85" strike="noStrike">
                <a:solidFill>
                  <a:srgbClr val="020203"/>
                </a:solidFill>
                <a:effectLst/>
                <a:uFillTx/>
                <a:latin typeface="Lucida Sans"/>
              </a:rPr>
              <a:t>imatges,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4" strike="noStrike">
                <a:solidFill>
                  <a:srgbClr val="020203"/>
                </a:solidFill>
                <a:effectLst/>
                <a:uFillTx/>
                <a:latin typeface="Lucida Sans"/>
              </a:rPr>
              <a:t>cadascuna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de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les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quals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reque-</a:t>
            </a:r>
            <a:r>
              <a:rPr lang="es-ES" sz="2850" b="0" u="none" spc="-74" strike="noStrike">
                <a:solidFill>
                  <a:srgbClr val="020203"/>
                </a:solidFill>
                <a:effectLst/>
                <a:uFillTx/>
                <a:latin typeface="Lucida Sans"/>
              </a:rPr>
              <a:t>riria</a:t>
            </a:r>
            <a:r>
              <a:rPr lang="es-ES" sz="2850" b="0" u="none" spc="-19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3" strike="noStrike">
                <a:solidFill>
                  <a:srgbClr val="020203"/>
                </a:solidFill>
                <a:effectLst/>
                <a:uFillTx/>
                <a:latin typeface="Lucida Sans"/>
              </a:rPr>
              <a:t>text</a:t>
            </a:r>
            <a:r>
              <a:rPr lang="es-ES" sz="2850" b="0" u="none" spc="-19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alternatiu.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>
              <a:lnSpc>
                <a:spcPct val="100000"/>
              </a:lnSpc>
              <a:spcBef>
                <a:spcPts val="105"/>
              </a:spcBef>
              <a:tabLst>
                <a:tab pos="231120" algn="l"/>
              </a:tabLst>
            </a:pP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2600" indent="218520">
              <a:lnSpc>
                <a:spcPct val="101000"/>
              </a:lnSpc>
              <a:buClr>
                <a:srgbClr val="020203"/>
              </a:buClr>
              <a:buFont typeface="Lucida Sans"/>
              <a:buChar char="-"/>
              <a:tabLst>
                <a:tab pos="231120" algn="l"/>
              </a:tabLst>
            </a:pPr>
            <a:r>
              <a:rPr lang="es-ES" sz="2850" b="0" u="none" spc="-45" strike="noStrike">
                <a:solidFill>
                  <a:srgbClr val="020203"/>
                </a:solidFill>
                <a:effectLst/>
                <a:uFillTx/>
                <a:latin typeface="Lucida Sans"/>
              </a:rPr>
              <a:t>Si</a:t>
            </a:r>
            <a:r>
              <a:rPr lang="es-ES" sz="2850" b="0" u="none" spc="-17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05" strike="noStrike">
                <a:solidFill>
                  <a:srgbClr val="020203"/>
                </a:solidFill>
                <a:effectLst/>
                <a:uFillTx/>
                <a:latin typeface="Lucida Sans"/>
              </a:rPr>
              <a:t>inseriu</a:t>
            </a:r>
            <a:r>
              <a:rPr lang="es-ES" sz="2850" b="0" u="none" spc="-17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vídeos</a:t>
            </a:r>
            <a:r>
              <a:rPr lang="es-ES" sz="2850" b="0" u="none" spc="-17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40" strike="noStrike">
                <a:solidFill>
                  <a:srgbClr val="020203"/>
                </a:solidFill>
                <a:effectLst/>
                <a:uFillTx/>
                <a:latin typeface="Lucida Sans"/>
              </a:rPr>
              <a:t>a</a:t>
            </a:r>
            <a:r>
              <a:rPr lang="es-ES" sz="2850" b="0" u="none" spc="-17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1" strike="noStrike">
                <a:solidFill>
                  <a:srgbClr val="020203"/>
                </a:solidFill>
                <a:effectLst/>
                <a:uFillTx/>
                <a:latin typeface="Lucida Sans"/>
              </a:rPr>
              <a:t>la</a:t>
            </a:r>
            <a:r>
              <a:rPr lang="es-ES" sz="2850" b="0" u="none" spc="-17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presentació,</a:t>
            </a:r>
            <a:r>
              <a:rPr lang="es-ES" sz="2850" b="0" u="none" spc="-17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assegureu-vos</a:t>
            </a:r>
            <a:r>
              <a:rPr lang="es-ES" sz="2850" b="0" u="none" spc="-17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3" strike="noStrike">
                <a:solidFill>
                  <a:srgbClr val="020203"/>
                </a:solidFill>
                <a:effectLst/>
                <a:uFillTx/>
                <a:latin typeface="Lucida Sans"/>
              </a:rPr>
              <a:t>que</a:t>
            </a:r>
            <a:r>
              <a:rPr lang="es-ES" sz="2850" b="0" u="none" spc="-17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3" strike="noStrike">
                <a:solidFill>
                  <a:srgbClr val="020203"/>
                </a:solidFill>
                <a:effectLst/>
                <a:uFillTx/>
                <a:latin typeface="Lucida Sans"/>
              </a:rPr>
              <a:t>siguin</a:t>
            </a:r>
            <a:r>
              <a:rPr lang="es-ES" sz="2850" b="0" u="none" spc="-16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accessibles</a:t>
            </a:r>
            <a:r>
              <a:rPr lang="es-ES" sz="2850" b="0" u="none" spc="-17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per</a:t>
            </a:r>
            <a:r>
              <a:rPr lang="es-ES" sz="2850" b="0" u="none" spc="-16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40" strike="noStrike">
                <a:solidFill>
                  <a:srgbClr val="020203"/>
                </a:solidFill>
                <a:effectLst/>
                <a:uFillTx/>
                <a:latin typeface="Lucida Sans"/>
              </a:rPr>
              <a:t>a</a:t>
            </a:r>
            <a:r>
              <a:rPr lang="es-ES" sz="2850" b="0" u="none" spc="-17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persones </a:t>
            </a: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amb</a:t>
            </a:r>
            <a:r>
              <a:rPr lang="es-ES" sz="2850" b="0" u="none" spc="-16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discapacitat</a:t>
            </a:r>
            <a:r>
              <a:rPr lang="es-ES" sz="2850" b="0" u="none" spc="-17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visual</a:t>
            </a:r>
            <a:r>
              <a:rPr lang="es-ES" sz="2850" b="0" u="none" spc="-16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1" strike="noStrike">
                <a:solidFill>
                  <a:srgbClr val="020203"/>
                </a:solidFill>
                <a:effectLst/>
                <a:uFillTx/>
                <a:latin typeface="Lucida Sans"/>
              </a:rPr>
              <a:t>o</a:t>
            </a:r>
            <a:r>
              <a:rPr lang="es-ES" sz="2850" b="0" u="none" spc="-16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auditiva.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title"/>
          </p:nvPr>
        </p:nvSpPr>
        <p:spPr>
          <a:xfrm>
            <a:off x="667800" y="450360"/>
            <a:ext cx="10916640" cy="1016640"/>
          </a:xfrm>
          <a:prstGeom prst="rect">
            <a:avLst/>
          </a:prstGeom>
          <a:noFill/>
          <a:ln w="0">
            <a:noFill/>
          </a:ln>
        </p:spPr>
        <p:txBody>
          <a:bodyPr lIns="0" tIns="11520" rIns="0" bIns="0" anchor="t">
            <a:spAutoFit/>
          </a:bodyPr>
          <a:lstStyle>
            <a:lvl1pPr marL="12600" indent="0">
              <a:lnSpc>
                <a:spcPct val="100000"/>
              </a:lnSpc>
              <a:spcBef>
                <a:spcPts val="91"/>
              </a:spcBef>
              <a:buNone/>
              <a:tabLst>
                <a:tab pos="0" algn="l"/>
              </a:tabLst>
              <a:defRPr lang="es-ES" sz="6500" b="0" u="none" spc="79" strike="noStrike">
                <a:solidFill>
                  <a:srgbClr val="7F456A"/>
                </a:solidFill>
                <a:effectLst/>
                <a:uFillTx/>
                <a:latin typeface="Lucida Sans"/>
              </a:defRPr>
            </a:lvl1pPr>
          </a:lstStyle>
          <a:p>
            <a:pPr marL="12600" indent="0">
              <a:lnSpc>
                <a:spcPct val="100000"/>
              </a:lnSpc>
              <a:spcBef>
                <a:spcPts val="91"/>
              </a:spcBef>
              <a:buNone/>
              <a:tabLst>
                <a:tab pos="0" algn="l"/>
              </a:tabLst>
            </a:pPr>
            <a:r>
              <a:rPr lang="es-ES" sz="6500" b="0" u="none" spc="79" strike="noStrike">
                <a:solidFill>
                  <a:srgbClr val="7F456A"/>
                </a:solidFill>
                <a:effectLst/>
                <a:uFillTx/>
                <a:latin typeface="Lucida Sans"/>
              </a:rPr>
              <a:t>ÚS</a:t>
            </a:r>
            <a:r>
              <a:rPr lang="es-ES" sz="6500" b="0" u="none" spc="-329" strike="noStrike">
                <a:solidFill>
                  <a:srgbClr val="7F456A"/>
                </a:solidFill>
                <a:effectLst/>
                <a:uFillTx/>
                <a:latin typeface="Lucida Sans"/>
              </a:rPr>
              <a:t> </a:t>
            </a:r>
            <a:r>
              <a:rPr lang="es-ES" sz="6500" b="0" u="none" spc="-113" strike="noStrike">
                <a:solidFill>
                  <a:srgbClr val="7F456A"/>
                </a:solidFill>
                <a:effectLst/>
                <a:uFillTx/>
                <a:latin typeface="Lucida Sans"/>
              </a:rPr>
              <a:t>D’IM</a:t>
            </a:r>
            <a:r>
              <a:rPr lang="es-ES" sz="6500" b="0" u="none" spc="-731" strike="noStrike">
                <a:solidFill>
                  <a:srgbClr val="7F456A"/>
                </a:solidFill>
                <a:effectLst/>
                <a:uFillTx/>
                <a:latin typeface="Lucida Sans"/>
              </a:rPr>
              <a:t>A</a:t>
            </a:r>
            <a:r>
              <a:rPr lang="es-ES" sz="6500" b="0" u="none" spc="-346" strike="noStrike">
                <a:solidFill>
                  <a:srgbClr val="7F456A"/>
                </a:solidFill>
                <a:effectLst/>
                <a:uFillTx/>
                <a:latin typeface="Lucida Sans"/>
              </a:rPr>
              <a:t>T</a:t>
            </a:r>
            <a:r>
              <a:rPr lang="es-ES" sz="6500" b="0" u="none" spc="-105" strike="noStrike">
                <a:solidFill>
                  <a:srgbClr val="7F456A"/>
                </a:solidFill>
                <a:effectLst/>
                <a:uFillTx/>
                <a:latin typeface="Lucida Sans"/>
              </a:rPr>
              <a:t>GES</a:t>
            </a:r>
            <a:endParaRPr lang="es-ES" sz="65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pic>
        <p:nvPicPr>
          <p:cNvPr id="104" name=""/>
          <p:cNvPicPr/>
          <p:nvPr/>
        </p:nvPicPr>
        <p:blipFill>
          <a:blip r:embed="rId1">
            <a:alphaModFix amt="10000"/>
          </a:blip>
          <a:stretch/>
        </p:blipFill>
        <p:spPr>
          <a:xfrm>
            <a:off x="-2273400" y="685800"/>
            <a:ext cx="10509840" cy="99248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object 2"/>
          <p:cNvSpPr/>
          <p:nvPr/>
        </p:nvSpPr>
        <p:spPr>
          <a:xfrm>
            <a:off x="17587440" y="885240"/>
            <a:ext cx="1630440" cy="60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12240" rIns="0" bIns="0" anchor="t">
            <a:spAutoFit/>
          </a:bodyPr>
          <a:p>
            <a:pPr marL="12600">
              <a:lnSpc>
                <a:spcPct val="101000"/>
              </a:lnSpc>
              <a:spcBef>
                <a:spcPts val="96"/>
              </a:spcBef>
            </a:pPr>
            <a:r>
              <a:rPr lang="es-ES" sz="1250" b="0" u="none" spc="-54" strike="noStrike">
                <a:solidFill>
                  <a:srgbClr val="000000"/>
                </a:solidFill>
                <a:effectLst/>
                <a:uFillTx/>
                <a:latin typeface="Lucida Sans"/>
              </a:rPr>
              <a:t>Congrés</a:t>
            </a:r>
            <a:r>
              <a:rPr lang="es-ES" sz="1250" b="0" u="none" spc="-60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1250" b="0" u="none" spc="-26" strike="noStrike">
                <a:solidFill>
                  <a:srgbClr val="000000"/>
                </a:solidFill>
                <a:effectLst/>
                <a:uFillTx/>
                <a:latin typeface="Lucida Sans"/>
              </a:rPr>
              <a:t>Internacional </a:t>
            </a:r>
            <a:r>
              <a:rPr lang="es-ES" sz="1250" b="0" u="none" spc="-60" strike="noStrike">
                <a:solidFill>
                  <a:srgbClr val="000000"/>
                </a:solidFill>
                <a:effectLst/>
                <a:uFillTx/>
                <a:latin typeface="Lucida Sans"/>
              </a:rPr>
              <a:t>sobre</a:t>
            </a:r>
            <a:r>
              <a:rPr lang="es-ES" sz="1250" b="0" u="none" spc="-20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1250" b="0" u="none" spc="-11" strike="noStrike">
                <a:solidFill>
                  <a:srgbClr val="000000"/>
                </a:solidFill>
                <a:effectLst/>
                <a:uFillTx/>
                <a:latin typeface="Lucida Sans"/>
              </a:rPr>
              <a:t>Educació </a:t>
            </a:r>
            <a:r>
              <a:rPr lang="es-ES" sz="1250" b="0" u="none" spc="-54" strike="noStrike">
                <a:solidFill>
                  <a:srgbClr val="000000"/>
                </a:solidFill>
                <a:effectLst/>
                <a:uFillTx/>
                <a:latin typeface="Lucida Sans"/>
              </a:rPr>
              <a:t>Compromesa</a:t>
            </a:r>
            <a:r>
              <a:rPr lang="es-ES" sz="1250" b="0" u="none" spc="-60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1250" b="0" u="none" strike="noStrike">
                <a:solidFill>
                  <a:srgbClr val="000000"/>
                </a:solidFill>
                <a:effectLst/>
                <a:uFillTx/>
                <a:latin typeface="Lucida Sans"/>
              </a:rPr>
              <a:t>i</a:t>
            </a:r>
            <a:r>
              <a:rPr lang="es-ES" sz="1250" b="0" u="none" spc="-65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1250" b="0" u="none" spc="-11" strike="noStrike">
                <a:solidFill>
                  <a:srgbClr val="000000"/>
                </a:solidFill>
                <a:effectLst/>
                <a:uFillTx/>
                <a:latin typeface="Lucida Sans"/>
              </a:rPr>
              <a:t>Crítica</a:t>
            </a:r>
            <a:endParaRPr lang="es-ES" sz="12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06" name="PlaceHolder 1"/>
          <p:cNvSpPr>
            <a:spLocks noGrp="1"/>
          </p:cNvSpPr>
          <p:nvPr>
            <p:ph type="ftr" idx="23"/>
          </p:nvPr>
        </p:nvSpPr>
        <p:spPr>
          <a:xfrm>
            <a:off x="667800" y="10282320"/>
            <a:ext cx="8450280" cy="464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>
            <a:lvl1pPr marL="12600" indent="0">
              <a:lnSpc>
                <a:spcPts val="3291"/>
              </a:lnSpc>
              <a:buNone/>
              <a:tabLst>
                <a:tab pos="0" algn="l"/>
              </a:tabLst>
              <a:defRPr lang="es-ES" sz="2850" b="0" i="1" u="none" spc="-170" strike="noStrike">
                <a:solidFill>
                  <a:srgbClr val="C11718"/>
                </a:solidFill>
                <a:effectLst/>
                <a:uFillTx/>
                <a:latin typeface="Lucida Sans"/>
              </a:defRPr>
            </a:lvl1pPr>
          </a:lstStyle>
          <a:p>
            <a:pPr marL="12600" indent="0">
              <a:lnSpc>
                <a:spcPts val="3291"/>
              </a:lnSpc>
              <a:buNone/>
              <a:tabLst>
                <a:tab pos="0" algn="l"/>
              </a:tabLst>
            </a:pPr>
            <a:r>
              <a:rPr lang="es-ES" sz="2850" b="0" i="1" u="none" spc="-170" strike="noStrike">
                <a:solidFill>
                  <a:srgbClr val="C11718"/>
                </a:solidFill>
                <a:effectLst/>
                <a:uFillTx/>
                <a:latin typeface="Lucida Sans"/>
              </a:rPr>
              <a:t>Esborreu </a:t>
            </a:r>
            <a:r>
              <a:rPr lang="es-ES" sz="2850" b="0" i="1" u="none" spc="-150" strike="noStrike">
                <a:solidFill>
                  <a:srgbClr val="C11718"/>
                </a:solidFill>
                <a:effectLst/>
                <a:uFillTx/>
                <a:latin typeface="Lucida Sans"/>
              </a:rPr>
              <a:t>aquesta</a:t>
            </a:r>
            <a:r>
              <a:rPr lang="es-ES" sz="2850" b="0" i="1" u="none" spc="-176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30" strike="noStrike">
                <a:solidFill>
                  <a:srgbClr val="C11718"/>
                </a:solidFill>
                <a:effectLst/>
                <a:uFillTx/>
                <a:latin typeface="Lucida Sans"/>
              </a:rPr>
              <a:t>diapositiva</a:t>
            </a:r>
            <a:r>
              <a:rPr lang="es-ES" sz="2850" b="0" i="1" u="none" spc="-176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84" strike="noStrike">
                <a:solidFill>
                  <a:srgbClr val="C11718"/>
                </a:solidFill>
                <a:effectLst/>
                <a:uFillTx/>
                <a:latin typeface="Lucida Sans"/>
              </a:rPr>
              <a:t>abans</a:t>
            </a:r>
            <a:r>
              <a:rPr lang="es-ES" sz="2850" b="0" i="1" u="none" spc="-170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56" strike="noStrike">
                <a:solidFill>
                  <a:srgbClr val="C11718"/>
                </a:solidFill>
                <a:effectLst/>
                <a:uFillTx/>
                <a:latin typeface="Lucida Sans"/>
              </a:rPr>
              <a:t>de</a:t>
            </a:r>
            <a:r>
              <a:rPr lang="es-ES" sz="2850" b="0" i="1" u="none" spc="-176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50" strike="noStrike">
                <a:solidFill>
                  <a:srgbClr val="C11718"/>
                </a:solidFill>
                <a:effectLst/>
                <a:uFillTx/>
                <a:latin typeface="Lucida Sans"/>
              </a:rPr>
              <a:t>la</a:t>
            </a:r>
            <a:r>
              <a:rPr lang="es-ES" sz="2850" b="0" i="1" u="none" spc="-170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05" strike="noStrike">
                <a:solidFill>
                  <a:srgbClr val="C11718"/>
                </a:solidFill>
                <a:effectLst/>
                <a:uFillTx/>
                <a:latin typeface="Lucida Sans"/>
              </a:rPr>
              <a:t>presentació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07" name="object 3"/>
          <p:cNvSpPr/>
          <p:nvPr/>
        </p:nvSpPr>
        <p:spPr>
          <a:xfrm>
            <a:off x="2429640" y="3377520"/>
            <a:ext cx="14407200" cy="398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17280" rIns="0" bIns="0" anchor="t">
            <a:spAutoFit/>
          </a:bodyPr>
          <a:p>
            <a:pPr marL="231120" indent="-218520">
              <a:lnSpc>
                <a:spcPct val="100000"/>
              </a:lnSpc>
              <a:spcBef>
                <a:spcPts val="136"/>
              </a:spcBef>
              <a:buClr>
                <a:srgbClr val="020203"/>
              </a:buClr>
              <a:buFont typeface="OpenSymbol"/>
              <a:buChar char="-"/>
              <a:tabLst>
                <a:tab pos="231120" algn="l"/>
              </a:tabLst>
            </a:pPr>
            <a:r>
              <a:rPr lang="es-ES" sz="2850" b="0" u="none" spc="-85" strike="noStrike">
                <a:solidFill>
                  <a:srgbClr val="020203"/>
                </a:solidFill>
                <a:effectLst/>
                <a:uFillTx/>
                <a:latin typeface="Lucida Sans"/>
              </a:rPr>
              <a:t>Utilitzeu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una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65" strike="noStrike">
                <a:solidFill>
                  <a:srgbClr val="020203"/>
                </a:solidFill>
                <a:effectLst/>
                <a:uFillTx/>
                <a:latin typeface="Lucida Sans"/>
              </a:rPr>
              <a:t>estructura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de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60" strike="noStrike">
                <a:solidFill>
                  <a:srgbClr val="020203"/>
                </a:solidFill>
                <a:effectLst/>
                <a:uFillTx/>
                <a:latin typeface="Lucida Sans"/>
              </a:rPr>
              <a:t>taula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25" strike="noStrike">
                <a:solidFill>
                  <a:srgbClr val="020203"/>
                </a:solidFill>
                <a:effectLst/>
                <a:uFillTx/>
                <a:latin typeface="Lucida Sans"/>
              </a:rPr>
              <a:t>senzilla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05" strike="noStrike">
                <a:solidFill>
                  <a:srgbClr val="020203"/>
                </a:solidFill>
                <a:effectLst/>
                <a:uFillTx/>
                <a:latin typeface="Lucida Sans"/>
              </a:rPr>
              <a:t>i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especifiqueu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1" strike="noStrike">
                <a:solidFill>
                  <a:srgbClr val="020203"/>
                </a:solidFill>
                <a:effectLst/>
                <a:uFillTx/>
                <a:latin typeface="Lucida Sans"/>
              </a:rPr>
              <a:t>la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informació</a:t>
            </a:r>
            <a:r>
              <a:rPr lang="es-ES" sz="2850" b="0" u="none" spc="-17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de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les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capçaleres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2600">
              <a:lnSpc>
                <a:spcPct val="100000"/>
              </a:lnSpc>
              <a:spcBef>
                <a:spcPts val="40"/>
              </a:spcBef>
              <a:tabLst>
                <a:tab pos="231120" algn="l"/>
              </a:tabLst>
            </a:pP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de</a:t>
            </a:r>
            <a:r>
              <a:rPr lang="es-ES" sz="2850" b="0" u="none" spc="-1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columna.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2600">
              <a:lnSpc>
                <a:spcPct val="100000"/>
              </a:lnSpc>
              <a:spcBef>
                <a:spcPts val="105"/>
              </a:spcBef>
              <a:tabLst>
                <a:tab pos="231120" algn="l"/>
              </a:tabLst>
            </a:pP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2600" indent="218520">
              <a:lnSpc>
                <a:spcPct val="101000"/>
              </a:lnSpc>
              <a:buClr>
                <a:srgbClr val="020203"/>
              </a:buClr>
              <a:buFont typeface="OpenSymbol"/>
              <a:buChar char="-"/>
              <a:tabLst>
                <a:tab pos="231120" algn="l"/>
              </a:tabLst>
            </a:pPr>
            <a:r>
              <a:rPr lang="es-ES" sz="2850" b="0" u="none" spc="-105" strike="noStrike">
                <a:solidFill>
                  <a:srgbClr val="020203"/>
                </a:solidFill>
                <a:effectLst/>
                <a:uFillTx/>
                <a:latin typeface="Lucida Sans"/>
              </a:rPr>
              <a:t>Assegureu-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vos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3" strike="noStrike">
                <a:solidFill>
                  <a:srgbClr val="020203"/>
                </a:solidFill>
                <a:effectLst/>
                <a:uFillTx/>
                <a:latin typeface="Lucida Sans"/>
              </a:rPr>
              <a:t>que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les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4" strike="noStrike">
                <a:solidFill>
                  <a:srgbClr val="020203"/>
                </a:solidFill>
                <a:effectLst/>
                <a:uFillTx/>
                <a:latin typeface="Lucida Sans"/>
              </a:rPr>
              <a:t>taules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no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continguin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235" strike="noStrike">
                <a:solidFill>
                  <a:srgbClr val="020203"/>
                </a:solidFill>
                <a:effectLst/>
                <a:uFillTx/>
                <a:latin typeface="Lucida Sans"/>
              </a:rPr>
              <a:t>cel·les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3" strike="noStrike">
                <a:solidFill>
                  <a:srgbClr val="020203"/>
                </a:solidFill>
                <a:effectLst/>
                <a:uFillTx/>
                <a:latin typeface="Lucida Sans"/>
              </a:rPr>
              <a:t>dividides,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fusionades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ni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4" strike="noStrike">
                <a:solidFill>
                  <a:srgbClr val="020203"/>
                </a:solidFill>
                <a:effectLst/>
                <a:uFillTx/>
                <a:latin typeface="Lucida Sans"/>
              </a:rPr>
              <a:t>taules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26" strike="noStrike">
                <a:solidFill>
                  <a:srgbClr val="020203"/>
                </a:solidFill>
                <a:effectLst/>
                <a:uFillTx/>
                <a:latin typeface="Lucida Sans"/>
              </a:rPr>
              <a:t>in-</a:t>
            </a:r>
            <a:r>
              <a:rPr lang="es-ES" sz="2850" b="0" u="none" spc="-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crustades.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>
              <a:lnSpc>
                <a:spcPct val="100000"/>
              </a:lnSpc>
              <a:spcBef>
                <a:spcPts val="150"/>
              </a:spcBef>
              <a:tabLst>
                <a:tab pos="231120" algn="l"/>
              </a:tabLst>
            </a:pP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31120" indent="-218520">
              <a:lnSpc>
                <a:spcPct val="100000"/>
              </a:lnSpc>
              <a:buClr>
                <a:srgbClr val="020203"/>
              </a:buClr>
              <a:buFont typeface="Lucida Sans"/>
              <a:buChar char="-"/>
              <a:tabLst>
                <a:tab pos="231120" algn="l"/>
              </a:tabLst>
            </a:pPr>
            <a:r>
              <a:rPr lang="es-ES" sz="2850" b="0" u="none" spc="-65" strike="noStrike">
                <a:solidFill>
                  <a:srgbClr val="020203"/>
                </a:solidFill>
                <a:effectLst/>
                <a:uFillTx/>
                <a:latin typeface="Lucida Sans"/>
              </a:rPr>
              <a:t>Eviteu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files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1" strike="noStrike">
                <a:solidFill>
                  <a:srgbClr val="020203"/>
                </a:solidFill>
                <a:effectLst/>
                <a:uFillTx/>
                <a:latin typeface="Lucida Sans"/>
              </a:rPr>
              <a:t>o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1" strike="noStrike">
                <a:solidFill>
                  <a:srgbClr val="020203"/>
                </a:solidFill>
                <a:effectLst/>
                <a:uFillTx/>
                <a:latin typeface="Lucida Sans"/>
              </a:rPr>
              <a:t>columnes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4" strike="noStrike">
                <a:solidFill>
                  <a:srgbClr val="020203"/>
                </a:solidFill>
                <a:effectLst/>
                <a:uFillTx/>
                <a:latin typeface="Lucida Sans"/>
              </a:rPr>
              <a:t>completament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4" strike="noStrike">
                <a:solidFill>
                  <a:srgbClr val="020203"/>
                </a:solidFill>
                <a:effectLst/>
                <a:uFillTx/>
                <a:latin typeface="Lucida Sans"/>
              </a:rPr>
              <a:t>en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blanc.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>
              <a:lnSpc>
                <a:spcPct val="100000"/>
              </a:lnSpc>
              <a:spcBef>
                <a:spcPts val="150"/>
              </a:spcBef>
              <a:tabLst>
                <a:tab pos="231120" algn="l"/>
              </a:tabLst>
            </a:pP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31120" indent="-218520">
              <a:lnSpc>
                <a:spcPct val="100000"/>
              </a:lnSpc>
              <a:buClr>
                <a:srgbClr val="020203"/>
              </a:buClr>
              <a:buFont typeface="Lucida Sans"/>
              <a:buChar char="-"/>
              <a:tabLst>
                <a:tab pos="231120" algn="l"/>
              </a:tabLst>
            </a:pPr>
            <a:r>
              <a:rPr lang="es-ES" sz="2850" b="0" u="none" spc="-130" strike="noStrike">
                <a:solidFill>
                  <a:srgbClr val="020203"/>
                </a:solidFill>
                <a:effectLst/>
                <a:uFillTx/>
                <a:latin typeface="Lucida Sans"/>
              </a:rPr>
              <a:t>Afegiu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3" strike="noStrike">
                <a:solidFill>
                  <a:srgbClr val="020203"/>
                </a:solidFill>
                <a:effectLst/>
                <a:uFillTx/>
                <a:latin typeface="Lucida Sans"/>
              </a:rPr>
              <a:t>text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4" strike="noStrike">
                <a:solidFill>
                  <a:srgbClr val="020203"/>
                </a:solidFill>
                <a:effectLst/>
                <a:uFillTx/>
                <a:latin typeface="Lucida Sans"/>
              </a:rPr>
              <a:t>alternatiu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40" strike="noStrike">
                <a:solidFill>
                  <a:srgbClr val="020203"/>
                </a:solidFill>
                <a:effectLst/>
                <a:uFillTx/>
                <a:latin typeface="Lucida Sans"/>
              </a:rPr>
              <a:t>a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1" strike="noStrike">
                <a:solidFill>
                  <a:srgbClr val="020203"/>
                </a:solidFill>
                <a:effectLst/>
                <a:uFillTx/>
                <a:latin typeface="Lucida Sans"/>
              </a:rPr>
              <a:t>la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taula.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title"/>
          </p:nvPr>
        </p:nvSpPr>
        <p:spPr>
          <a:xfrm>
            <a:off x="667800" y="450360"/>
            <a:ext cx="5459400" cy="1994400"/>
          </a:xfrm>
          <a:prstGeom prst="rect">
            <a:avLst/>
          </a:prstGeom>
          <a:noFill/>
          <a:ln w="0">
            <a:noFill/>
          </a:ln>
        </p:spPr>
        <p:txBody>
          <a:bodyPr lIns="0" tIns="11520" rIns="0" bIns="0" anchor="t">
            <a:spAutoFit/>
          </a:bodyPr>
          <a:lstStyle>
            <a:lvl1pPr marL="12600" indent="0">
              <a:lnSpc>
                <a:spcPct val="100000"/>
              </a:lnSpc>
              <a:spcBef>
                <a:spcPts val="91"/>
              </a:spcBef>
              <a:buNone/>
              <a:tabLst>
                <a:tab pos="0" algn="l"/>
              </a:tabLst>
              <a:defRPr lang="es-ES" sz="6500" b="0" u="none" spc="79" strike="noStrike">
                <a:solidFill>
                  <a:srgbClr val="7F456A"/>
                </a:solidFill>
                <a:effectLst/>
                <a:uFillTx/>
                <a:latin typeface="Lucida Sans"/>
              </a:defRPr>
            </a:lvl1pPr>
          </a:lstStyle>
          <a:p>
            <a:pPr marL="12600" indent="0">
              <a:lnSpc>
                <a:spcPct val="100000"/>
              </a:lnSpc>
              <a:spcBef>
                <a:spcPts val="91"/>
              </a:spcBef>
              <a:buNone/>
              <a:tabLst>
                <a:tab pos="0" algn="l"/>
              </a:tabLst>
            </a:pPr>
            <a:r>
              <a:rPr lang="es-ES" sz="6500" b="0" u="none" spc="79" strike="noStrike">
                <a:solidFill>
                  <a:srgbClr val="7F456A"/>
                </a:solidFill>
                <a:effectLst/>
                <a:uFillTx/>
                <a:latin typeface="Lucida Sans"/>
              </a:rPr>
              <a:t>ÚS</a:t>
            </a:r>
            <a:r>
              <a:rPr lang="es-ES" sz="6500" b="0" u="none" spc="-414" strike="noStrike">
                <a:solidFill>
                  <a:srgbClr val="7F456A"/>
                </a:solidFill>
                <a:effectLst/>
                <a:uFillTx/>
                <a:latin typeface="Lucida Sans"/>
              </a:rPr>
              <a:t> </a:t>
            </a:r>
            <a:r>
              <a:rPr lang="es-ES" sz="6500" b="0" u="none" spc="79" strike="noStrike">
                <a:solidFill>
                  <a:srgbClr val="7F456A"/>
                </a:solidFill>
                <a:effectLst/>
                <a:uFillTx/>
                <a:latin typeface="Lucida Sans"/>
              </a:rPr>
              <a:t>DE</a:t>
            </a:r>
            <a:r>
              <a:rPr lang="es-ES" sz="6500" b="0" u="none" spc="-414" strike="noStrike">
                <a:solidFill>
                  <a:srgbClr val="7F456A"/>
                </a:solidFill>
                <a:effectLst/>
                <a:uFillTx/>
                <a:latin typeface="Lucida Sans"/>
              </a:rPr>
              <a:t> </a:t>
            </a:r>
            <a:r>
              <a:rPr lang="es-ES" sz="6500" b="0" u="none" spc="-624" strike="noStrike">
                <a:solidFill>
                  <a:srgbClr val="7F456A"/>
                </a:solidFill>
                <a:effectLst/>
                <a:uFillTx/>
                <a:latin typeface="Lucida Sans"/>
              </a:rPr>
              <a:t>T</a:t>
            </a:r>
            <a:r>
              <a:rPr lang="es-ES" sz="6500" b="0" u="none" spc="-79" strike="noStrike">
                <a:solidFill>
                  <a:srgbClr val="7F456A"/>
                </a:solidFill>
                <a:effectLst/>
                <a:uFillTx/>
                <a:latin typeface="Lucida Sans"/>
              </a:rPr>
              <a:t>A</a:t>
            </a:r>
            <a:r>
              <a:rPr lang="es-ES" sz="6500" b="0" u="none" spc="20" strike="noStrike">
                <a:solidFill>
                  <a:srgbClr val="7F456A"/>
                </a:solidFill>
                <a:effectLst/>
                <a:uFillTx/>
                <a:latin typeface="Lucida Sans"/>
              </a:rPr>
              <a:t>ULES</a:t>
            </a:r>
            <a:endParaRPr lang="es-ES" sz="65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pic>
        <p:nvPicPr>
          <p:cNvPr id="109" name=""/>
          <p:cNvPicPr/>
          <p:nvPr/>
        </p:nvPicPr>
        <p:blipFill>
          <a:blip r:embed="rId1">
            <a:alphaModFix amt="10000"/>
          </a:blip>
          <a:stretch/>
        </p:blipFill>
        <p:spPr>
          <a:xfrm>
            <a:off x="-2273400" y="685800"/>
            <a:ext cx="10509840" cy="99248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object 2"/>
          <p:cNvSpPr/>
          <p:nvPr/>
        </p:nvSpPr>
        <p:spPr>
          <a:xfrm>
            <a:off x="17587440" y="885240"/>
            <a:ext cx="1630440" cy="60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12240" rIns="0" bIns="0" anchor="t">
            <a:spAutoFit/>
          </a:bodyPr>
          <a:p>
            <a:pPr marL="12600">
              <a:lnSpc>
                <a:spcPct val="101000"/>
              </a:lnSpc>
              <a:spcBef>
                <a:spcPts val="96"/>
              </a:spcBef>
            </a:pPr>
            <a:r>
              <a:rPr lang="es-ES" sz="1250" b="0" u="none" spc="-54" strike="noStrike">
                <a:solidFill>
                  <a:srgbClr val="000000"/>
                </a:solidFill>
                <a:effectLst/>
                <a:uFillTx/>
                <a:latin typeface="Lucida Sans"/>
              </a:rPr>
              <a:t>Congrés</a:t>
            </a:r>
            <a:r>
              <a:rPr lang="es-ES" sz="1250" b="0" u="none" spc="-60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1250" b="0" u="none" spc="-26" strike="noStrike">
                <a:solidFill>
                  <a:srgbClr val="000000"/>
                </a:solidFill>
                <a:effectLst/>
                <a:uFillTx/>
                <a:latin typeface="Lucida Sans"/>
              </a:rPr>
              <a:t>Internacional </a:t>
            </a:r>
            <a:r>
              <a:rPr lang="es-ES" sz="1250" b="0" u="none" spc="-60" strike="noStrike">
                <a:solidFill>
                  <a:srgbClr val="000000"/>
                </a:solidFill>
                <a:effectLst/>
                <a:uFillTx/>
                <a:latin typeface="Lucida Sans"/>
              </a:rPr>
              <a:t>sobre</a:t>
            </a:r>
            <a:r>
              <a:rPr lang="es-ES" sz="1250" b="0" u="none" spc="-20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1250" b="0" u="none" spc="-11" strike="noStrike">
                <a:solidFill>
                  <a:srgbClr val="000000"/>
                </a:solidFill>
                <a:effectLst/>
                <a:uFillTx/>
                <a:latin typeface="Lucida Sans"/>
              </a:rPr>
              <a:t>Educació </a:t>
            </a:r>
            <a:r>
              <a:rPr lang="es-ES" sz="1250" b="0" u="none" spc="-54" strike="noStrike">
                <a:solidFill>
                  <a:srgbClr val="000000"/>
                </a:solidFill>
                <a:effectLst/>
                <a:uFillTx/>
                <a:latin typeface="Lucida Sans"/>
              </a:rPr>
              <a:t>Compromesa</a:t>
            </a:r>
            <a:r>
              <a:rPr lang="es-ES" sz="1250" b="0" u="none" spc="-60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1250" b="0" u="none" strike="noStrike">
                <a:solidFill>
                  <a:srgbClr val="000000"/>
                </a:solidFill>
                <a:effectLst/>
                <a:uFillTx/>
                <a:latin typeface="Lucida Sans"/>
              </a:rPr>
              <a:t>i</a:t>
            </a:r>
            <a:r>
              <a:rPr lang="es-ES" sz="1250" b="0" u="none" spc="-65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1250" b="0" u="none" spc="-11" strike="noStrike">
                <a:solidFill>
                  <a:srgbClr val="000000"/>
                </a:solidFill>
                <a:effectLst/>
                <a:uFillTx/>
                <a:latin typeface="Lucida Sans"/>
              </a:rPr>
              <a:t>Crítica</a:t>
            </a:r>
            <a:endParaRPr lang="es-ES" sz="12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11" name="PlaceHolder 1"/>
          <p:cNvSpPr>
            <a:spLocks noGrp="1"/>
          </p:cNvSpPr>
          <p:nvPr>
            <p:ph type="ftr" idx="24"/>
          </p:nvPr>
        </p:nvSpPr>
        <p:spPr>
          <a:xfrm>
            <a:off x="667800" y="10282320"/>
            <a:ext cx="8450280" cy="464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>
            <a:lvl1pPr marL="12600" indent="0">
              <a:lnSpc>
                <a:spcPts val="3291"/>
              </a:lnSpc>
              <a:buNone/>
              <a:tabLst>
                <a:tab pos="0" algn="l"/>
              </a:tabLst>
              <a:defRPr lang="es-ES" sz="2850" b="0" i="1" u="none" spc="-170" strike="noStrike">
                <a:solidFill>
                  <a:srgbClr val="C11718"/>
                </a:solidFill>
                <a:effectLst/>
                <a:uFillTx/>
                <a:latin typeface="Lucida Sans"/>
              </a:defRPr>
            </a:lvl1pPr>
          </a:lstStyle>
          <a:p>
            <a:pPr marL="12600" indent="0">
              <a:lnSpc>
                <a:spcPts val="3291"/>
              </a:lnSpc>
              <a:buNone/>
              <a:tabLst>
                <a:tab pos="0" algn="l"/>
              </a:tabLst>
            </a:pPr>
            <a:r>
              <a:rPr lang="es-ES" sz="2850" b="0" i="1" u="none" spc="-170" strike="noStrike">
                <a:solidFill>
                  <a:srgbClr val="C11718"/>
                </a:solidFill>
                <a:effectLst/>
                <a:uFillTx/>
                <a:latin typeface="Lucida Sans"/>
              </a:rPr>
              <a:t>Esborreu </a:t>
            </a:r>
            <a:r>
              <a:rPr lang="es-ES" sz="2850" b="0" i="1" u="none" spc="-150" strike="noStrike">
                <a:solidFill>
                  <a:srgbClr val="C11718"/>
                </a:solidFill>
                <a:effectLst/>
                <a:uFillTx/>
                <a:latin typeface="Lucida Sans"/>
              </a:rPr>
              <a:t>aquesta</a:t>
            </a:r>
            <a:r>
              <a:rPr lang="es-ES" sz="2850" b="0" i="1" u="none" spc="-176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30" strike="noStrike">
                <a:solidFill>
                  <a:srgbClr val="C11718"/>
                </a:solidFill>
                <a:effectLst/>
                <a:uFillTx/>
                <a:latin typeface="Lucida Sans"/>
              </a:rPr>
              <a:t>diapositiva</a:t>
            </a:r>
            <a:r>
              <a:rPr lang="es-ES" sz="2850" b="0" i="1" u="none" spc="-176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84" strike="noStrike">
                <a:solidFill>
                  <a:srgbClr val="C11718"/>
                </a:solidFill>
                <a:effectLst/>
                <a:uFillTx/>
                <a:latin typeface="Lucida Sans"/>
              </a:rPr>
              <a:t>abans</a:t>
            </a:r>
            <a:r>
              <a:rPr lang="es-ES" sz="2850" b="0" i="1" u="none" spc="-170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56" strike="noStrike">
                <a:solidFill>
                  <a:srgbClr val="C11718"/>
                </a:solidFill>
                <a:effectLst/>
                <a:uFillTx/>
                <a:latin typeface="Lucida Sans"/>
              </a:rPr>
              <a:t>de</a:t>
            </a:r>
            <a:r>
              <a:rPr lang="es-ES" sz="2850" b="0" i="1" u="none" spc="-176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50" strike="noStrike">
                <a:solidFill>
                  <a:srgbClr val="C11718"/>
                </a:solidFill>
                <a:effectLst/>
                <a:uFillTx/>
                <a:latin typeface="Lucida Sans"/>
              </a:rPr>
              <a:t>la</a:t>
            </a:r>
            <a:r>
              <a:rPr lang="es-ES" sz="2850" b="0" i="1" u="none" spc="-170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05" strike="noStrike">
                <a:solidFill>
                  <a:srgbClr val="C11718"/>
                </a:solidFill>
                <a:effectLst/>
                <a:uFillTx/>
                <a:latin typeface="Lucida Sans"/>
              </a:rPr>
              <a:t>presentació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12" name="object 3"/>
          <p:cNvSpPr/>
          <p:nvPr/>
        </p:nvSpPr>
        <p:spPr>
          <a:xfrm>
            <a:off x="2429640" y="3377520"/>
            <a:ext cx="14313240" cy="354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11520" rIns="0" bIns="0" anchor="t">
            <a:spAutoFit/>
          </a:bodyPr>
          <a:p>
            <a:pPr marL="12600">
              <a:lnSpc>
                <a:spcPct val="101000"/>
              </a:lnSpc>
              <a:spcBef>
                <a:spcPts val="91"/>
              </a:spcBef>
            </a:pPr>
            <a:r>
              <a:rPr lang="es-ES" sz="2850" b="0" u="none" spc="-20" strike="noStrike">
                <a:solidFill>
                  <a:srgbClr val="020203"/>
                </a:solidFill>
                <a:effectLst/>
                <a:uFillTx/>
                <a:latin typeface="Lucida Sans"/>
              </a:rPr>
              <a:t>En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51" strike="noStrike">
                <a:solidFill>
                  <a:srgbClr val="020203"/>
                </a:solidFill>
                <a:effectLst/>
                <a:uFillTx/>
                <a:latin typeface="Lucida Sans"/>
              </a:rPr>
              <a:t>cas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3" strike="noStrike">
                <a:solidFill>
                  <a:srgbClr val="020203"/>
                </a:solidFill>
                <a:effectLst/>
                <a:uFillTx/>
                <a:latin typeface="Lucida Sans"/>
              </a:rPr>
              <a:t>que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05" strike="noStrike">
                <a:solidFill>
                  <a:srgbClr val="020203"/>
                </a:solidFill>
                <a:effectLst/>
                <a:uFillTx/>
                <a:latin typeface="Lucida Sans"/>
              </a:rPr>
              <a:t>volgueu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85" strike="noStrike">
                <a:solidFill>
                  <a:srgbClr val="020203"/>
                </a:solidFill>
                <a:effectLst/>
                <a:uFillTx/>
                <a:latin typeface="Lucida Sans"/>
              </a:rPr>
              <a:t>afegir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1" strike="noStrike">
                <a:solidFill>
                  <a:srgbClr val="020203"/>
                </a:solidFill>
                <a:effectLst/>
                <a:uFillTx/>
                <a:latin typeface="Lucida Sans"/>
              </a:rPr>
              <a:t>color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40" strike="noStrike">
                <a:solidFill>
                  <a:srgbClr val="020203"/>
                </a:solidFill>
                <a:effectLst/>
                <a:uFillTx/>
                <a:latin typeface="Lucida Sans"/>
              </a:rPr>
              <a:t>a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1" strike="noStrike">
                <a:solidFill>
                  <a:srgbClr val="020203"/>
                </a:solidFill>
                <a:effectLst/>
                <a:uFillTx/>
                <a:latin typeface="Lucida Sans"/>
              </a:rPr>
              <a:t>la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presentació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85" strike="noStrike">
                <a:solidFill>
                  <a:srgbClr val="020203"/>
                </a:solidFill>
                <a:effectLst/>
                <a:uFillTx/>
                <a:latin typeface="Lucida Sans"/>
              </a:rPr>
              <a:t>(elements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1" strike="noStrike">
                <a:solidFill>
                  <a:srgbClr val="020203"/>
                </a:solidFill>
                <a:effectLst/>
                <a:uFillTx/>
                <a:latin typeface="Lucida Sans"/>
              </a:rPr>
              <a:t>o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4" strike="noStrike">
                <a:solidFill>
                  <a:srgbClr val="020203"/>
                </a:solidFill>
                <a:effectLst/>
                <a:uFillTx/>
                <a:latin typeface="Lucida Sans"/>
              </a:rPr>
              <a:t>en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el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propi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05" strike="noStrike">
                <a:solidFill>
                  <a:srgbClr val="020203"/>
                </a:solidFill>
                <a:effectLst/>
                <a:uFillTx/>
                <a:latin typeface="Lucida Sans"/>
              </a:rPr>
              <a:t>text),</a:t>
            </a:r>
            <a:r>
              <a:rPr lang="es-ES" sz="2850" b="0" u="none" spc="-18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els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colors </a:t>
            </a:r>
            <a:r>
              <a:rPr lang="es-ES" sz="2850" b="0" u="none" spc="-105" strike="noStrike">
                <a:solidFill>
                  <a:srgbClr val="020203"/>
                </a:solidFill>
                <a:effectLst/>
                <a:uFillTx/>
                <a:latin typeface="Lucida Sans"/>
              </a:rPr>
              <a:t>del</a:t>
            </a:r>
            <a:r>
              <a:rPr lang="es-ES" sz="2850" b="0" u="none" spc="-19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25" strike="noStrike">
                <a:solidFill>
                  <a:srgbClr val="020203"/>
                </a:solidFill>
                <a:effectLst/>
                <a:uFillTx/>
                <a:latin typeface="Lucida Sans"/>
              </a:rPr>
              <a:t>Congrés</a:t>
            </a:r>
            <a:r>
              <a:rPr lang="es-ES" sz="2850" b="0" u="none" spc="-19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85" strike="noStrike">
                <a:solidFill>
                  <a:srgbClr val="020203"/>
                </a:solidFill>
                <a:effectLst/>
                <a:uFillTx/>
                <a:latin typeface="Lucida Sans"/>
              </a:rPr>
              <a:t>són</a:t>
            </a:r>
            <a:r>
              <a:rPr lang="es-ES" sz="2850" b="0" u="none" spc="-19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els</a:t>
            </a:r>
            <a:r>
              <a:rPr lang="es-ES" sz="2850" b="0" u="none" spc="-19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següents: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2600">
              <a:lnSpc>
                <a:spcPct val="202000"/>
              </a:lnSpc>
            </a:pPr>
            <a:r>
              <a:rPr lang="es-ES" sz="2850" b="0" u="none" spc="-34" strike="noStrike">
                <a:solidFill>
                  <a:srgbClr val="020203"/>
                </a:solidFill>
                <a:effectLst/>
                <a:uFillTx/>
                <a:latin typeface="Lucida Sans"/>
              </a:rPr>
              <a:t>VERD:</a:t>
            </a:r>
            <a:r>
              <a:rPr lang="es-ES" sz="2850" b="0" u="none" spc="-204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" strike="noStrike">
                <a:solidFill>
                  <a:srgbClr val="00886D"/>
                </a:solidFill>
                <a:effectLst/>
                <a:uFillTx/>
                <a:latin typeface="Lucida Sans"/>
              </a:rPr>
              <a:t>#3C876E </a:t>
            </a:r>
            <a:r>
              <a:rPr lang="es-ES" sz="2850" b="0" u="none" spc="-54" strike="noStrike">
                <a:solidFill>
                  <a:srgbClr val="020203"/>
                </a:solidFill>
                <a:effectLst/>
                <a:uFillTx/>
                <a:latin typeface="Lucida Sans"/>
              </a:rPr>
              <a:t>LILA:</a:t>
            </a:r>
            <a:r>
              <a:rPr lang="es-ES" sz="2850" b="0" u="none" spc="-20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" strike="noStrike">
                <a:solidFill>
                  <a:srgbClr val="92436C"/>
                </a:solidFill>
                <a:effectLst/>
                <a:uFillTx/>
                <a:latin typeface="Lucida Sans"/>
              </a:rPr>
              <a:t>#7F4469 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GROC:</a:t>
            </a:r>
            <a:r>
              <a:rPr lang="es-ES" sz="2850" b="0" u="none" spc="-20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40" strike="noStrike">
                <a:solidFill>
                  <a:srgbClr val="B19739"/>
                </a:solidFill>
                <a:effectLst/>
                <a:uFillTx/>
                <a:latin typeface="Lucida Sans"/>
              </a:rPr>
              <a:t>#A89543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title"/>
          </p:nvPr>
        </p:nvSpPr>
        <p:spPr>
          <a:xfrm>
            <a:off x="667800" y="450360"/>
            <a:ext cx="5239800" cy="1994400"/>
          </a:xfrm>
          <a:prstGeom prst="rect">
            <a:avLst/>
          </a:prstGeom>
          <a:noFill/>
          <a:ln w="0">
            <a:noFill/>
          </a:ln>
        </p:spPr>
        <p:txBody>
          <a:bodyPr lIns="0" tIns="11520" rIns="0" bIns="0" anchor="t">
            <a:spAutoFit/>
          </a:bodyPr>
          <a:lstStyle>
            <a:lvl1pPr marL="12600" indent="0">
              <a:lnSpc>
                <a:spcPct val="100000"/>
              </a:lnSpc>
              <a:spcBef>
                <a:spcPts val="91"/>
              </a:spcBef>
              <a:buNone/>
              <a:tabLst>
                <a:tab pos="0" algn="l"/>
              </a:tabLst>
              <a:defRPr lang="es-ES" sz="6500" b="0" u="none" spc="79" strike="noStrike">
                <a:solidFill>
                  <a:srgbClr val="7F456A"/>
                </a:solidFill>
                <a:effectLst/>
                <a:uFillTx/>
                <a:latin typeface="Lucida Sans"/>
              </a:defRPr>
            </a:lvl1pPr>
          </a:lstStyle>
          <a:p>
            <a:pPr marL="12600" indent="0">
              <a:lnSpc>
                <a:spcPct val="100000"/>
              </a:lnSpc>
              <a:spcBef>
                <a:spcPts val="91"/>
              </a:spcBef>
              <a:buNone/>
              <a:tabLst>
                <a:tab pos="0" algn="l"/>
              </a:tabLst>
            </a:pPr>
            <a:r>
              <a:rPr lang="es-ES" sz="6500" b="0" u="none" spc="79" strike="noStrike">
                <a:solidFill>
                  <a:srgbClr val="7F456A"/>
                </a:solidFill>
                <a:effectLst/>
                <a:uFillTx/>
                <a:latin typeface="Lucida Sans"/>
              </a:rPr>
              <a:t>ÚS</a:t>
            </a:r>
            <a:r>
              <a:rPr lang="es-ES" sz="6500" b="0" u="none" spc="-414" strike="noStrike">
                <a:solidFill>
                  <a:srgbClr val="7F456A"/>
                </a:solidFill>
                <a:effectLst/>
                <a:uFillTx/>
                <a:latin typeface="Lucida Sans"/>
              </a:rPr>
              <a:t> </a:t>
            </a:r>
            <a:r>
              <a:rPr lang="es-ES" sz="6500" b="0" u="none" spc="79" strike="noStrike">
                <a:solidFill>
                  <a:srgbClr val="7F456A"/>
                </a:solidFill>
                <a:effectLst/>
                <a:uFillTx/>
                <a:latin typeface="Lucida Sans"/>
              </a:rPr>
              <a:t>DE</a:t>
            </a:r>
            <a:r>
              <a:rPr lang="es-ES" sz="6500" b="0" u="none" spc="-414" strike="noStrike">
                <a:solidFill>
                  <a:srgbClr val="7F456A"/>
                </a:solidFill>
                <a:effectLst/>
                <a:uFillTx/>
                <a:latin typeface="Lucida Sans"/>
              </a:rPr>
              <a:t> </a:t>
            </a:r>
            <a:r>
              <a:rPr lang="es-ES" sz="6500" b="0" u="none" spc="-181" strike="noStrike">
                <a:solidFill>
                  <a:srgbClr val="7F456A"/>
                </a:solidFill>
                <a:effectLst/>
                <a:uFillTx/>
                <a:latin typeface="Lucida Sans"/>
              </a:rPr>
              <a:t>COLOR</a:t>
            </a:r>
            <a:endParaRPr lang="es-ES" sz="65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pic>
        <p:nvPicPr>
          <p:cNvPr id="114" name=""/>
          <p:cNvPicPr/>
          <p:nvPr/>
        </p:nvPicPr>
        <p:blipFill>
          <a:blip r:embed="rId1">
            <a:alphaModFix amt="10000"/>
          </a:blip>
          <a:stretch/>
        </p:blipFill>
        <p:spPr>
          <a:xfrm>
            <a:off x="-2273400" y="685800"/>
            <a:ext cx="10509840" cy="99248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object 2"/>
          <p:cNvSpPr/>
          <p:nvPr/>
        </p:nvSpPr>
        <p:spPr>
          <a:xfrm>
            <a:off x="17587440" y="885240"/>
            <a:ext cx="1630440" cy="60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12240" rIns="0" bIns="0" anchor="t">
            <a:spAutoFit/>
          </a:bodyPr>
          <a:p>
            <a:pPr marL="12600">
              <a:lnSpc>
                <a:spcPct val="101000"/>
              </a:lnSpc>
              <a:spcBef>
                <a:spcPts val="96"/>
              </a:spcBef>
            </a:pPr>
            <a:r>
              <a:rPr lang="es-ES" sz="1250" b="0" u="none" spc="-54" strike="noStrike">
                <a:solidFill>
                  <a:srgbClr val="000000"/>
                </a:solidFill>
                <a:effectLst/>
                <a:uFillTx/>
                <a:latin typeface="Lucida Sans"/>
              </a:rPr>
              <a:t>Congrés</a:t>
            </a:r>
            <a:r>
              <a:rPr lang="es-ES" sz="1250" b="0" u="none" spc="-60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1250" b="0" u="none" spc="-26" strike="noStrike">
                <a:solidFill>
                  <a:srgbClr val="000000"/>
                </a:solidFill>
                <a:effectLst/>
                <a:uFillTx/>
                <a:latin typeface="Lucida Sans"/>
              </a:rPr>
              <a:t>Internacional </a:t>
            </a:r>
            <a:r>
              <a:rPr lang="es-ES" sz="1250" b="0" u="none" spc="-60" strike="noStrike">
                <a:solidFill>
                  <a:srgbClr val="000000"/>
                </a:solidFill>
                <a:effectLst/>
                <a:uFillTx/>
                <a:latin typeface="Lucida Sans"/>
              </a:rPr>
              <a:t>sobre</a:t>
            </a:r>
            <a:r>
              <a:rPr lang="es-ES" sz="1250" b="0" u="none" spc="-20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1250" b="0" u="none" spc="-11" strike="noStrike">
                <a:solidFill>
                  <a:srgbClr val="000000"/>
                </a:solidFill>
                <a:effectLst/>
                <a:uFillTx/>
                <a:latin typeface="Lucida Sans"/>
              </a:rPr>
              <a:t>Educació </a:t>
            </a:r>
            <a:r>
              <a:rPr lang="es-ES" sz="1250" b="0" u="none" spc="-54" strike="noStrike">
                <a:solidFill>
                  <a:srgbClr val="000000"/>
                </a:solidFill>
                <a:effectLst/>
                <a:uFillTx/>
                <a:latin typeface="Lucida Sans"/>
              </a:rPr>
              <a:t>Compromesa</a:t>
            </a:r>
            <a:r>
              <a:rPr lang="es-ES" sz="1250" b="0" u="none" spc="-60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1250" b="0" u="none" strike="noStrike">
                <a:solidFill>
                  <a:srgbClr val="000000"/>
                </a:solidFill>
                <a:effectLst/>
                <a:uFillTx/>
                <a:latin typeface="Lucida Sans"/>
              </a:rPr>
              <a:t>i</a:t>
            </a:r>
            <a:r>
              <a:rPr lang="es-ES" sz="1250" b="0" u="none" spc="-65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1250" b="0" u="none" spc="-11" strike="noStrike">
                <a:solidFill>
                  <a:srgbClr val="000000"/>
                </a:solidFill>
                <a:effectLst/>
                <a:uFillTx/>
                <a:latin typeface="Lucida Sans"/>
              </a:rPr>
              <a:t>Crítica</a:t>
            </a:r>
            <a:endParaRPr lang="es-ES" sz="12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16" name="PlaceHolder 1"/>
          <p:cNvSpPr>
            <a:spLocks noGrp="1"/>
          </p:cNvSpPr>
          <p:nvPr>
            <p:ph type="ftr" idx="25"/>
          </p:nvPr>
        </p:nvSpPr>
        <p:spPr>
          <a:xfrm>
            <a:off x="667800" y="10282320"/>
            <a:ext cx="8450280" cy="464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>
            <a:lvl1pPr marL="12600" indent="0">
              <a:lnSpc>
                <a:spcPts val="3291"/>
              </a:lnSpc>
              <a:buNone/>
              <a:tabLst>
                <a:tab pos="0" algn="l"/>
              </a:tabLst>
              <a:defRPr lang="es-ES" sz="2850" b="0" i="1" u="none" spc="-170" strike="noStrike">
                <a:solidFill>
                  <a:srgbClr val="C11718"/>
                </a:solidFill>
                <a:effectLst/>
                <a:uFillTx/>
                <a:latin typeface="Lucida Sans"/>
              </a:defRPr>
            </a:lvl1pPr>
          </a:lstStyle>
          <a:p>
            <a:pPr marL="12600" indent="0">
              <a:lnSpc>
                <a:spcPts val="3291"/>
              </a:lnSpc>
              <a:buNone/>
              <a:tabLst>
                <a:tab pos="0" algn="l"/>
              </a:tabLst>
            </a:pPr>
            <a:r>
              <a:rPr lang="es-ES" sz="2850" b="0" i="1" u="none" spc="-170" strike="noStrike">
                <a:solidFill>
                  <a:srgbClr val="C11718"/>
                </a:solidFill>
                <a:effectLst/>
                <a:uFillTx/>
                <a:latin typeface="Lucida Sans"/>
              </a:rPr>
              <a:t>Esborreu </a:t>
            </a:r>
            <a:r>
              <a:rPr lang="es-ES" sz="2850" b="0" i="1" u="none" spc="-150" strike="noStrike">
                <a:solidFill>
                  <a:srgbClr val="C11718"/>
                </a:solidFill>
                <a:effectLst/>
                <a:uFillTx/>
                <a:latin typeface="Lucida Sans"/>
              </a:rPr>
              <a:t>aquesta</a:t>
            </a:r>
            <a:r>
              <a:rPr lang="es-ES" sz="2850" b="0" i="1" u="none" spc="-176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30" strike="noStrike">
                <a:solidFill>
                  <a:srgbClr val="C11718"/>
                </a:solidFill>
                <a:effectLst/>
                <a:uFillTx/>
                <a:latin typeface="Lucida Sans"/>
              </a:rPr>
              <a:t>diapositiva</a:t>
            </a:r>
            <a:r>
              <a:rPr lang="es-ES" sz="2850" b="0" i="1" u="none" spc="-176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84" strike="noStrike">
                <a:solidFill>
                  <a:srgbClr val="C11718"/>
                </a:solidFill>
                <a:effectLst/>
                <a:uFillTx/>
                <a:latin typeface="Lucida Sans"/>
              </a:rPr>
              <a:t>abans</a:t>
            </a:r>
            <a:r>
              <a:rPr lang="es-ES" sz="2850" b="0" i="1" u="none" spc="-170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56" strike="noStrike">
                <a:solidFill>
                  <a:srgbClr val="C11718"/>
                </a:solidFill>
                <a:effectLst/>
                <a:uFillTx/>
                <a:latin typeface="Lucida Sans"/>
              </a:rPr>
              <a:t>de</a:t>
            </a:r>
            <a:r>
              <a:rPr lang="es-ES" sz="2850" b="0" i="1" u="none" spc="-176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50" strike="noStrike">
                <a:solidFill>
                  <a:srgbClr val="C11718"/>
                </a:solidFill>
                <a:effectLst/>
                <a:uFillTx/>
                <a:latin typeface="Lucida Sans"/>
              </a:rPr>
              <a:t>la</a:t>
            </a:r>
            <a:r>
              <a:rPr lang="es-ES" sz="2850" b="0" i="1" u="none" spc="-170" strike="noStrike">
                <a:solidFill>
                  <a:srgbClr val="C11718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i="1" u="none" spc="-105" strike="noStrike">
                <a:solidFill>
                  <a:srgbClr val="C11718"/>
                </a:solidFill>
                <a:effectLst/>
                <a:uFillTx/>
                <a:latin typeface="Lucida Sans"/>
              </a:rPr>
              <a:t>presentació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/>
          </p:nvPr>
        </p:nvSpPr>
        <p:spPr>
          <a:xfrm>
            <a:off x="2429640" y="3377520"/>
            <a:ext cx="14283360" cy="2304360"/>
          </a:xfrm>
          <a:prstGeom prst="rect">
            <a:avLst/>
          </a:prstGeom>
          <a:noFill/>
          <a:ln w="0">
            <a:noFill/>
          </a:ln>
        </p:spPr>
        <p:txBody>
          <a:bodyPr lIns="0" tIns="11520" rIns="0" bIns="0" anchor="t">
            <a:spAutoFit/>
          </a:bodyPr>
          <a:lstStyle>
            <a:lvl1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  <a:lvl2pPr marL="4572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2pPr>
            <a:lvl3pPr marL="9144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3pPr>
            <a:lvl4pPr marL="13716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4pPr>
            <a:lvl5pPr marL="18288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5pPr>
            <a:lvl6pPr marL="2286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6pPr>
            <a:lvl7pPr marL="27432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s-ES" sz="285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7pPr>
          </a:lstStyle>
          <a:p>
            <a:pPr marL="12600" indent="0">
              <a:lnSpc>
                <a:spcPct val="101000"/>
              </a:lnSpc>
              <a:spcBef>
                <a:spcPts val="91"/>
              </a:spcBef>
              <a:buNone/>
              <a:tabLst>
                <a:tab pos="0" algn="l"/>
              </a:tabLst>
            </a:pPr>
            <a:r>
              <a:rPr lang="es-ES" sz="2850" b="0" u="none" spc="-20" strike="noStrike">
                <a:solidFill>
                  <a:srgbClr val="020203"/>
                </a:solidFill>
                <a:effectLst/>
                <a:uFillTx/>
                <a:latin typeface="Lucida Sans"/>
              </a:rPr>
              <a:t>Per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40" strike="noStrike">
                <a:solidFill>
                  <a:srgbClr val="020203"/>
                </a:solidFill>
                <a:effectLst/>
                <a:uFillTx/>
                <a:latin typeface="Lucida Sans"/>
              </a:rPr>
              <a:t>a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més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informació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sobre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4" strike="noStrike">
                <a:solidFill>
                  <a:srgbClr val="020203"/>
                </a:solidFill>
                <a:effectLst/>
                <a:uFillTx/>
                <a:latin typeface="Lucida Sans"/>
              </a:rPr>
              <a:t>accessibilitat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4" strike="noStrike">
                <a:solidFill>
                  <a:srgbClr val="020203"/>
                </a:solidFill>
                <a:effectLst/>
                <a:uFillTx/>
                <a:latin typeface="Lucida Sans"/>
              </a:rPr>
              <a:t>en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les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85" strike="noStrike">
                <a:solidFill>
                  <a:srgbClr val="020203"/>
                </a:solidFill>
                <a:effectLst/>
                <a:uFillTx/>
                <a:latin typeface="Lucida Sans"/>
              </a:rPr>
              <a:t>presentacions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podeu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4" strike="noStrike">
                <a:solidFill>
                  <a:srgbClr val="020203"/>
                </a:solidFill>
                <a:effectLst/>
                <a:uFillTx/>
                <a:latin typeface="Lucida Sans"/>
              </a:rPr>
              <a:t>consultar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6" strike="noStrike">
                <a:solidFill>
                  <a:srgbClr val="020203"/>
                </a:solidFill>
                <a:effectLst/>
                <a:uFillTx/>
                <a:latin typeface="Lucida Sans"/>
              </a:rPr>
              <a:t>les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26" strike="noStrike">
                <a:solidFill>
                  <a:srgbClr val="020203"/>
                </a:solidFill>
                <a:effectLst/>
                <a:uFillTx/>
                <a:latin typeface="Lucida Sans"/>
              </a:rPr>
              <a:t>in-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dicacions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de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34" strike="noStrike">
                <a:solidFill>
                  <a:srgbClr val="020203"/>
                </a:solidFill>
                <a:effectLst/>
                <a:uFillTx/>
                <a:latin typeface="Lucida Sans"/>
              </a:rPr>
              <a:t>EERA.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54" strike="noStrike">
                <a:solidFill>
                  <a:srgbClr val="020203"/>
                </a:solidFill>
                <a:effectLst/>
                <a:uFillTx/>
                <a:latin typeface="Lucida Sans"/>
              </a:rPr>
              <a:t>Podràs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65" strike="noStrike">
                <a:solidFill>
                  <a:srgbClr val="020203"/>
                </a:solidFill>
                <a:effectLst/>
                <a:uFillTx/>
                <a:latin typeface="Lucida Sans"/>
              </a:rPr>
              <a:t>descarregar-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ho</a:t>
            </a:r>
            <a:r>
              <a:rPr lang="es-ES" sz="2850" b="0" u="none" spc="-170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4" strike="noStrike">
                <a:solidFill>
                  <a:srgbClr val="020203"/>
                </a:solidFill>
                <a:effectLst/>
                <a:uFillTx/>
                <a:latin typeface="Lucida Sans"/>
              </a:rPr>
              <a:t>en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1" strike="noStrike">
                <a:solidFill>
                  <a:srgbClr val="020203"/>
                </a:solidFill>
                <a:effectLst/>
                <a:uFillTx/>
                <a:latin typeface="Lucida Sans"/>
              </a:rPr>
              <a:t>la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85" strike="noStrike">
                <a:solidFill>
                  <a:srgbClr val="020203"/>
                </a:solidFill>
                <a:effectLst/>
                <a:uFillTx/>
                <a:latin typeface="Lucida Sans"/>
              </a:rPr>
              <a:t>plantilla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de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3" strike="noStrike">
                <a:solidFill>
                  <a:srgbClr val="020203"/>
                </a:solidFill>
                <a:effectLst/>
                <a:uFillTx/>
                <a:latin typeface="Lucida Sans"/>
              </a:rPr>
              <a:t>ppt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3" strike="noStrike">
                <a:solidFill>
                  <a:srgbClr val="020203"/>
                </a:solidFill>
                <a:effectLst/>
                <a:uFillTx/>
                <a:latin typeface="Lucida Sans"/>
              </a:rPr>
              <a:t>que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99" strike="noStrike">
                <a:solidFill>
                  <a:srgbClr val="020203"/>
                </a:solidFill>
                <a:effectLst/>
                <a:uFillTx/>
                <a:latin typeface="Lucida Sans"/>
              </a:rPr>
              <a:t>es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9" strike="noStrike">
                <a:solidFill>
                  <a:srgbClr val="020203"/>
                </a:solidFill>
                <a:effectLst/>
                <a:uFillTx/>
                <a:latin typeface="Lucida Sans"/>
              </a:rPr>
              <a:t>troba</a:t>
            </a:r>
            <a:r>
              <a:rPr lang="es-ES" sz="2850" b="0" u="none" spc="-176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74" strike="noStrike">
                <a:solidFill>
                  <a:srgbClr val="020203"/>
                </a:solidFill>
                <a:effectLst/>
                <a:uFillTx/>
                <a:latin typeface="Lucida Sans"/>
              </a:rPr>
              <a:t>en</a:t>
            </a:r>
            <a:r>
              <a:rPr lang="es-ES" sz="2850" b="0" u="none" spc="-181" strike="noStrike">
                <a:solidFill>
                  <a:srgbClr val="020203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none" spc="-11" strike="noStrike">
                <a:solidFill>
                  <a:srgbClr val="020203"/>
                </a:solidFill>
                <a:effectLst/>
                <a:uFillTx/>
                <a:latin typeface="Lucida Sans"/>
              </a:rPr>
              <a:t>aquest enllaç: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2600" indent="0">
              <a:lnSpc>
                <a:spcPct val="100000"/>
              </a:lnSpc>
              <a:spcBef>
                <a:spcPts val="105"/>
              </a:spcBef>
              <a:buNone/>
              <a:tabLst>
                <a:tab pos="0" algn="l"/>
              </a:tabLst>
            </a:pP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2600" indent="0">
              <a:lnSpc>
                <a:spcPct val="101000"/>
              </a:lnSpc>
              <a:spcBef>
                <a:spcPts val="1417"/>
              </a:spcBef>
              <a:buNone/>
              <a:tabLst>
                <a:tab pos="0" algn="l"/>
              </a:tabLst>
            </a:pPr>
            <a:r>
              <a:rPr lang="es-ES" sz="2850" b="0" u="sng" spc="-74" strike="noStrike">
                <a:solidFill>
                  <a:srgbClr val="275B9B"/>
                </a:solidFill>
                <a:effectLst/>
                <a:uFillTx/>
                <a:latin typeface="Lucida Sans"/>
                <a:hlinkClick r:id="rId1"/>
              </a:rPr>
              <a:t>https://eera-</a:t>
            </a:r>
            <a:r>
              <a:rPr lang="es-ES" sz="2850" b="0" u="sng" spc="-79" strike="noStrike">
                <a:solidFill>
                  <a:srgbClr val="275B9B"/>
                </a:solidFill>
                <a:effectLst/>
                <a:uFillTx/>
                <a:latin typeface="Lucida Sans"/>
                <a:hlinkClick r:id="rId2"/>
              </a:rPr>
              <a:t>ecer.de/ecer-annual-conference/faqs-</a:t>
            </a:r>
            <a:r>
              <a:rPr lang="es-ES" sz="2850" b="0" u="sng" spc="-85" strike="noStrike">
                <a:solidFill>
                  <a:srgbClr val="275B9B"/>
                </a:solidFill>
                <a:effectLst/>
                <a:uFillTx/>
                <a:latin typeface="Lucida Sans"/>
                <a:hlinkClick r:id="rId3"/>
              </a:rPr>
              <a:t>and-</a:t>
            </a:r>
            <a:r>
              <a:rPr lang="es-ES" sz="2850" b="0" u="sng" spc="-65" strike="noStrike">
                <a:solidFill>
                  <a:srgbClr val="275B9B"/>
                </a:solidFill>
                <a:effectLst/>
                <a:uFillTx/>
                <a:latin typeface="Lucida Sans"/>
                <a:hlinkClick r:id="rId4"/>
              </a:rPr>
              <a:t>advice/accessibility/</a:t>
            </a:r>
            <a:r>
              <a:rPr lang="es-ES" sz="2850" b="0" u="none" spc="-65" strike="noStrike">
                <a:solidFill>
                  <a:srgbClr val="275B9B"/>
                </a:solidFill>
                <a:effectLst/>
                <a:uFillTx/>
                <a:latin typeface="Lucida Sans"/>
              </a:rPr>
              <a:t> </a:t>
            </a:r>
            <a:r>
              <a:rPr lang="es-ES" sz="2850" b="0" u="sng" spc="-79" strike="noStrike">
                <a:solidFill>
                  <a:srgbClr val="275B9B"/>
                </a:solidFill>
                <a:effectLst/>
                <a:uFillTx/>
                <a:latin typeface="Lucida Sans"/>
                <a:hlinkClick r:id="rId5"/>
              </a:rPr>
              <a:t>how-</a:t>
            </a:r>
            <a:r>
              <a:rPr lang="es-ES" sz="2850" b="0" u="sng" spc="-60" strike="noStrike">
                <a:solidFill>
                  <a:srgbClr val="275B9B"/>
                </a:solidFill>
                <a:effectLst/>
                <a:uFillTx/>
                <a:latin typeface="Lucida Sans"/>
                <a:hlinkClick r:id="rId6"/>
              </a:rPr>
              <a:t>to-</a:t>
            </a:r>
            <a:r>
              <a:rPr lang="es-ES" sz="2850" b="0" u="sng" spc="-79" strike="noStrike">
                <a:solidFill>
                  <a:srgbClr val="275B9B"/>
                </a:solidFill>
                <a:effectLst/>
                <a:uFillTx/>
                <a:latin typeface="Lucida Sans"/>
                <a:hlinkClick r:id="rId7"/>
              </a:rPr>
              <a:t>make-</a:t>
            </a:r>
            <a:r>
              <a:rPr lang="es-ES" sz="2850" b="0" u="sng" spc="-71" strike="noStrike">
                <a:solidFill>
                  <a:srgbClr val="275B9B"/>
                </a:solidFill>
                <a:effectLst/>
                <a:uFillTx/>
                <a:latin typeface="Lucida Sans"/>
                <a:hlinkClick r:id="rId8"/>
              </a:rPr>
              <a:t>your-presentation-</a:t>
            </a:r>
            <a:r>
              <a:rPr lang="es-ES" sz="2850" b="0" u="sng" spc="-11" strike="noStrike">
                <a:solidFill>
                  <a:srgbClr val="275B9B"/>
                </a:solidFill>
                <a:effectLst/>
                <a:uFillTx/>
                <a:latin typeface="Lucida Sans"/>
                <a:hlinkClick r:id="rId9"/>
              </a:rPr>
              <a:t>accessible</a:t>
            </a:r>
            <a:endParaRPr lang="es-ES" sz="28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 type="title"/>
          </p:nvPr>
        </p:nvSpPr>
        <p:spPr>
          <a:xfrm>
            <a:off x="667800" y="450360"/>
            <a:ext cx="10916640" cy="1016640"/>
          </a:xfrm>
          <a:prstGeom prst="rect">
            <a:avLst/>
          </a:prstGeom>
          <a:noFill/>
          <a:ln w="0">
            <a:noFill/>
          </a:ln>
        </p:spPr>
        <p:txBody>
          <a:bodyPr lIns="0" tIns="11520" rIns="0" bIns="0" anchor="t">
            <a:spAutoFit/>
          </a:bodyPr>
          <a:lstStyle>
            <a:lvl1pPr marL="12600" indent="0">
              <a:lnSpc>
                <a:spcPct val="100000"/>
              </a:lnSpc>
              <a:spcBef>
                <a:spcPts val="91"/>
              </a:spcBef>
              <a:buNone/>
              <a:tabLst>
                <a:tab pos="0" algn="l"/>
              </a:tabLst>
              <a:defRPr lang="es-ES" sz="6500" b="0" u="none" spc="79" strike="noStrike">
                <a:solidFill>
                  <a:srgbClr val="7F456A"/>
                </a:solidFill>
                <a:effectLst/>
                <a:uFillTx/>
                <a:latin typeface="Lucida Sans"/>
              </a:defRPr>
            </a:lvl1pPr>
          </a:lstStyle>
          <a:p>
            <a:pPr marL="12600" indent="0">
              <a:lnSpc>
                <a:spcPct val="100000"/>
              </a:lnSpc>
              <a:spcBef>
                <a:spcPts val="91"/>
              </a:spcBef>
              <a:buNone/>
              <a:tabLst>
                <a:tab pos="0" algn="l"/>
              </a:tabLst>
            </a:pPr>
            <a:r>
              <a:rPr lang="es-ES" sz="6500" b="0" u="none" spc="79" strike="noStrike">
                <a:solidFill>
                  <a:srgbClr val="7F456A"/>
                </a:solidFill>
                <a:effectLst/>
                <a:uFillTx/>
                <a:latin typeface="Lucida Sans"/>
              </a:rPr>
              <a:t>MÉS</a:t>
            </a:r>
            <a:r>
              <a:rPr lang="es-ES" sz="6500" b="0" u="none" spc="-320" strike="noStrike">
                <a:solidFill>
                  <a:srgbClr val="7F456A"/>
                </a:solidFill>
                <a:effectLst/>
                <a:uFillTx/>
                <a:latin typeface="Lucida Sans"/>
              </a:rPr>
              <a:t> </a:t>
            </a:r>
            <a:r>
              <a:rPr lang="es-ES" sz="6500" b="0" u="none" spc="-79" strike="noStrike">
                <a:solidFill>
                  <a:srgbClr val="7F456A"/>
                </a:solidFill>
                <a:effectLst/>
                <a:uFillTx/>
                <a:latin typeface="Lucida Sans"/>
              </a:rPr>
              <a:t>INFORMACIÓ</a:t>
            </a:r>
            <a:endParaRPr lang="es-ES" sz="65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pic>
        <p:nvPicPr>
          <p:cNvPr id="119" name=""/>
          <p:cNvPicPr/>
          <p:nvPr/>
        </p:nvPicPr>
        <p:blipFill>
          <a:blip r:embed="rId10">
            <a:alphaModFix amt="10000"/>
          </a:blip>
          <a:stretch/>
        </p:blipFill>
        <p:spPr>
          <a:xfrm>
            <a:off x="-2273400" y="685800"/>
            <a:ext cx="10509840" cy="99248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" name="object 2"/>
          <p:cNvPicPr/>
          <p:nvPr/>
        </p:nvPicPr>
        <p:blipFill>
          <a:blip r:embed="rId1"/>
          <a:stretch/>
        </p:blipFill>
        <p:spPr>
          <a:xfrm>
            <a:off x="12592800" y="9576360"/>
            <a:ext cx="3112200" cy="125820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121" name="object 3"/>
          <p:cNvGrpSpPr/>
          <p:nvPr/>
        </p:nvGrpSpPr>
        <p:grpSpPr>
          <a:xfrm>
            <a:off x="-169200" y="-169200"/>
            <a:ext cx="9823680" cy="11645640"/>
            <a:chOff x="-169200" y="-169200"/>
            <a:chExt cx="9823680" cy="11645640"/>
          </a:xfrm>
        </p:grpSpPr>
        <p:pic>
          <p:nvPicPr>
            <p:cNvPr id="122" name="object 4"/>
            <p:cNvPicPr/>
            <p:nvPr/>
          </p:nvPicPr>
          <p:blipFill>
            <a:blip r:embed="rId2"/>
            <a:stretch/>
          </p:blipFill>
          <p:spPr>
            <a:xfrm>
              <a:off x="-169200" y="-169200"/>
              <a:ext cx="9823680" cy="116456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23" name="object 5"/>
            <p:cNvPicPr/>
            <p:nvPr/>
          </p:nvPicPr>
          <p:blipFill>
            <a:blip r:embed="rId3"/>
            <a:stretch/>
          </p:blipFill>
          <p:spPr>
            <a:xfrm>
              <a:off x="753840" y="591840"/>
              <a:ext cx="6452640" cy="10123560"/>
            </a:xfrm>
            <a:prstGeom prst="rect">
              <a:avLst/>
            </a:prstGeom>
            <a:noFill/>
            <a:ln w="0">
              <a:noFill/>
            </a:ln>
          </p:spPr>
        </p:pic>
      </p:grpSp>
      <p:pic>
        <p:nvPicPr>
          <p:cNvPr id="124" name="object 6"/>
          <p:cNvPicPr/>
          <p:nvPr/>
        </p:nvPicPr>
        <p:blipFill>
          <a:blip r:embed="rId4"/>
          <a:stretch/>
        </p:blipFill>
        <p:spPr>
          <a:xfrm>
            <a:off x="15940800" y="9645120"/>
            <a:ext cx="1005480" cy="1085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5" name="object 7"/>
          <p:cNvSpPr/>
          <p:nvPr/>
        </p:nvSpPr>
        <p:spPr>
          <a:xfrm>
            <a:off x="17084160" y="10002960"/>
            <a:ext cx="638640" cy="420120"/>
          </a:xfrm>
          <a:custGeom>
            <a:avLst/>
            <a:gdLst>
              <a:gd name="textAreaLeft" fmla="*/ 0 w 638640"/>
              <a:gd name="textAreaRight" fmla="*/ 640080 w 638640"/>
              <a:gd name="textAreaTop" fmla="*/ 0 h 420120"/>
              <a:gd name="textAreaBottom" fmla="*/ 421560 h 420120"/>
            </a:gdLst>
            <a:ahLst/>
            <a:cxnLst/>
            <a:rect l="textAreaLeft" t="textAreaTop" r="textAreaRight" b="textAreaBottom"/>
            <a:pathLst>
              <a:path w="640080" h="421640">
                <a:moveTo>
                  <a:pt x="276161" y="316255"/>
                </a:moveTo>
                <a:lnTo>
                  <a:pt x="120853" y="316255"/>
                </a:lnTo>
                <a:lnTo>
                  <a:pt x="120853" y="270078"/>
                </a:lnTo>
                <a:lnTo>
                  <a:pt x="248462" y="270078"/>
                </a:lnTo>
                <a:lnTo>
                  <a:pt x="248462" y="177749"/>
                </a:lnTo>
                <a:lnTo>
                  <a:pt x="121246" y="177736"/>
                </a:lnTo>
                <a:lnTo>
                  <a:pt x="121246" y="126695"/>
                </a:lnTo>
                <a:lnTo>
                  <a:pt x="256628" y="126695"/>
                </a:lnTo>
                <a:lnTo>
                  <a:pt x="273354" y="24295"/>
                </a:lnTo>
                <a:lnTo>
                  <a:pt x="0" y="24295"/>
                </a:lnTo>
                <a:lnTo>
                  <a:pt x="12" y="413194"/>
                </a:lnTo>
                <a:lnTo>
                  <a:pt x="276161" y="413473"/>
                </a:lnTo>
                <a:lnTo>
                  <a:pt x="276161" y="316255"/>
                </a:lnTo>
                <a:close/>
              </a:path>
              <a:path w="640080" h="421640">
                <a:moveTo>
                  <a:pt x="639660" y="0"/>
                </a:moveTo>
                <a:lnTo>
                  <a:pt x="514311" y="9080"/>
                </a:lnTo>
                <a:lnTo>
                  <a:pt x="514311" y="184124"/>
                </a:lnTo>
                <a:lnTo>
                  <a:pt x="514311" y="315328"/>
                </a:lnTo>
                <a:lnTo>
                  <a:pt x="512330" y="322110"/>
                </a:lnTo>
                <a:lnTo>
                  <a:pt x="506666" y="327939"/>
                </a:lnTo>
                <a:lnTo>
                  <a:pt x="497662" y="332028"/>
                </a:lnTo>
                <a:lnTo>
                  <a:pt x="485686" y="333565"/>
                </a:lnTo>
                <a:lnTo>
                  <a:pt x="450494" y="333565"/>
                </a:lnTo>
                <a:lnTo>
                  <a:pt x="450494" y="207416"/>
                </a:lnTo>
                <a:lnTo>
                  <a:pt x="451675" y="193941"/>
                </a:lnTo>
                <a:lnTo>
                  <a:pt x="454520" y="187032"/>
                </a:lnTo>
                <a:lnTo>
                  <a:pt x="461238" y="184480"/>
                </a:lnTo>
                <a:lnTo>
                  <a:pt x="474027" y="184124"/>
                </a:lnTo>
                <a:lnTo>
                  <a:pt x="514311" y="184124"/>
                </a:lnTo>
                <a:lnTo>
                  <a:pt x="514311" y="9080"/>
                </a:lnTo>
                <a:lnTo>
                  <a:pt x="513892" y="9105"/>
                </a:lnTo>
                <a:lnTo>
                  <a:pt x="513892" y="102692"/>
                </a:lnTo>
                <a:lnTo>
                  <a:pt x="466267" y="103289"/>
                </a:lnTo>
                <a:lnTo>
                  <a:pt x="431685" y="103289"/>
                </a:lnTo>
                <a:lnTo>
                  <a:pt x="403250" y="107797"/>
                </a:lnTo>
                <a:lnTo>
                  <a:pt x="371792" y="123266"/>
                </a:lnTo>
                <a:lnTo>
                  <a:pt x="342938" y="152641"/>
                </a:lnTo>
                <a:lnTo>
                  <a:pt x="322376" y="198882"/>
                </a:lnTo>
                <a:lnTo>
                  <a:pt x="315734" y="264909"/>
                </a:lnTo>
                <a:lnTo>
                  <a:pt x="325602" y="330200"/>
                </a:lnTo>
                <a:lnTo>
                  <a:pt x="347599" y="374738"/>
                </a:lnTo>
                <a:lnTo>
                  <a:pt x="376910" y="402285"/>
                </a:lnTo>
                <a:lnTo>
                  <a:pt x="408724" y="416610"/>
                </a:lnTo>
                <a:lnTo>
                  <a:pt x="438226" y="421474"/>
                </a:lnTo>
                <a:lnTo>
                  <a:pt x="494245" y="417969"/>
                </a:lnTo>
                <a:lnTo>
                  <a:pt x="528472" y="405650"/>
                </a:lnTo>
                <a:lnTo>
                  <a:pt x="545579" y="392442"/>
                </a:lnTo>
                <a:lnTo>
                  <a:pt x="550240" y="386283"/>
                </a:lnTo>
                <a:lnTo>
                  <a:pt x="576783" y="412559"/>
                </a:lnTo>
                <a:lnTo>
                  <a:pt x="639660" y="412559"/>
                </a:lnTo>
                <a:lnTo>
                  <a:pt x="639660" y="386283"/>
                </a:lnTo>
                <a:lnTo>
                  <a:pt x="639660" y="333565"/>
                </a:lnTo>
                <a:lnTo>
                  <a:pt x="639660" y="184124"/>
                </a:lnTo>
                <a:lnTo>
                  <a:pt x="639660" y="0"/>
                </a:lnTo>
                <a:close/>
              </a:path>
            </a:pathLst>
          </a:custGeom>
          <a:solidFill>
            <a:srgbClr val="AE351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FFFFFF"/>
              </a:solidFill>
              <a:effectLst/>
              <a:uFillTx/>
              <a:latin typeface="Calibri"/>
            </a:endParaRPr>
          </a:p>
        </p:txBody>
      </p:sp>
      <p:sp>
        <p:nvSpPr>
          <p:cNvPr id="126" name="object 8"/>
          <p:cNvSpPr/>
          <p:nvPr/>
        </p:nvSpPr>
        <p:spPr>
          <a:xfrm>
            <a:off x="17784000" y="10001880"/>
            <a:ext cx="1131480" cy="421560"/>
          </a:xfrm>
          <a:custGeom>
            <a:avLst/>
            <a:gdLst>
              <a:gd name="textAreaLeft" fmla="*/ 0 w 1131480"/>
              <a:gd name="textAreaRight" fmla="*/ 1132920 w 1131480"/>
              <a:gd name="textAreaTop" fmla="*/ 0 h 421560"/>
              <a:gd name="textAreaBottom" fmla="*/ 423000 h 421560"/>
            </a:gdLst>
            <a:ahLst/>
            <a:cxnLst/>
            <a:rect l="textAreaLeft" t="textAreaTop" r="textAreaRight" b="textAreaBottom"/>
            <a:pathLst>
              <a:path w="1132840" h="422909">
                <a:moveTo>
                  <a:pt x="312889" y="103111"/>
                </a:moveTo>
                <a:lnTo>
                  <a:pt x="186499" y="103111"/>
                </a:lnTo>
                <a:lnTo>
                  <a:pt x="186588" y="305625"/>
                </a:lnTo>
                <a:lnTo>
                  <a:pt x="184365" y="317881"/>
                </a:lnTo>
                <a:lnTo>
                  <a:pt x="178498" y="326758"/>
                </a:lnTo>
                <a:lnTo>
                  <a:pt x="170141" y="332155"/>
                </a:lnTo>
                <a:lnTo>
                  <a:pt x="160451" y="333984"/>
                </a:lnTo>
                <a:lnTo>
                  <a:pt x="123431" y="333984"/>
                </a:lnTo>
                <a:lnTo>
                  <a:pt x="123431" y="104432"/>
                </a:lnTo>
                <a:lnTo>
                  <a:pt x="0" y="103111"/>
                </a:lnTo>
                <a:lnTo>
                  <a:pt x="0" y="342684"/>
                </a:lnTo>
                <a:lnTo>
                  <a:pt x="12712" y="384657"/>
                </a:lnTo>
                <a:lnTo>
                  <a:pt x="38188" y="408279"/>
                </a:lnTo>
                <a:lnTo>
                  <a:pt x="68414" y="419011"/>
                </a:lnTo>
                <a:lnTo>
                  <a:pt x="95389" y="422300"/>
                </a:lnTo>
                <a:lnTo>
                  <a:pt x="123177" y="422452"/>
                </a:lnTo>
                <a:lnTo>
                  <a:pt x="154736" y="417512"/>
                </a:lnTo>
                <a:lnTo>
                  <a:pt x="186232" y="403745"/>
                </a:lnTo>
                <a:lnTo>
                  <a:pt x="213804" y="377431"/>
                </a:lnTo>
                <a:lnTo>
                  <a:pt x="249694" y="412978"/>
                </a:lnTo>
                <a:lnTo>
                  <a:pt x="312889" y="412978"/>
                </a:lnTo>
                <a:lnTo>
                  <a:pt x="312889" y="103111"/>
                </a:lnTo>
                <a:close/>
              </a:path>
              <a:path w="1132840" h="422909">
                <a:moveTo>
                  <a:pt x="732472" y="414197"/>
                </a:moveTo>
                <a:lnTo>
                  <a:pt x="716813" y="353428"/>
                </a:lnTo>
                <a:lnTo>
                  <a:pt x="691654" y="255816"/>
                </a:lnTo>
                <a:lnTo>
                  <a:pt x="663308" y="145846"/>
                </a:lnTo>
                <a:lnTo>
                  <a:pt x="632675" y="26949"/>
                </a:lnTo>
                <a:lnTo>
                  <a:pt x="561479" y="26949"/>
                </a:lnTo>
                <a:lnTo>
                  <a:pt x="561479" y="255816"/>
                </a:lnTo>
                <a:lnTo>
                  <a:pt x="504418" y="255816"/>
                </a:lnTo>
                <a:lnTo>
                  <a:pt x="528955" y="145846"/>
                </a:lnTo>
                <a:lnTo>
                  <a:pt x="537552" y="145846"/>
                </a:lnTo>
                <a:lnTo>
                  <a:pt x="561479" y="255816"/>
                </a:lnTo>
                <a:lnTo>
                  <a:pt x="561479" y="26949"/>
                </a:lnTo>
                <a:lnTo>
                  <a:pt x="436321" y="26949"/>
                </a:lnTo>
                <a:lnTo>
                  <a:pt x="335699" y="414197"/>
                </a:lnTo>
                <a:lnTo>
                  <a:pt x="466585" y="414197"/>
                </a:lnTo>
                <a:lnTo>
                  <a:pt x="481330" y="353428"/>
                </a:lnTo>
                <a:lnTo>
                  <a:pt x="588505" y="353428"/>
                </a:lnTo>
                <a:lnTo>
                  <a:pt x="599147" y="414197"/>
                </a:lnTo>
                <a:lnTo>
                  <a:pt x="732472" y="414197"/>
                </a:lnTo>
                <a:close/>
              </a:path>
              <a:path w="1132840" h="422909">
                <a:moveTo>
                  <a:pt x="912444" y="330238"/>
                </a:moveTo>
                <a:lnTo>
                  <a:pt x="881761" y="326288"/>
                </a:lnTo>
                <a:lnTo>
                  <a:pt x="881761" y="0"/>
                </a:lnTo>
                <a:lnTo>
                  <a:pt x="757224" y="9728"/>
                </a:lnTo>
                <a:lnTo>
                  <a:pt x="756907" y="349986"/>
                </a:lnTo>
                <a:lnTo>
                  <a:pt x="767156" y="388594"/>
                </a:lnTo>
                <a:lnTo>
                  <a:pt x="830122" y="419823"/>
                </a:lnTo>
                <a:lnTo>
                  <a:pt x="870191" y="422033"/>
                </a:lnTo>
                <a:lnTo>
                  <a:pt x="907516" y="421703"/>
                </a:lnTo>
                <a:lnTo>
                  <a:pt x="909205" y="398449"/>
                </a:lnTo>
                <a:lnTo>
                  <a:pt x="910805" y="368007"/>
                </a:lnTo>
                <a:lnTo>
                  <a:pt x="912444" y="330238"/>
                </a:lnTo>
                <a:close/>
              </a:path>
              <a:path w="1132840" h="422909">
                <a:moveTo>
                  <a:pt x="1132484" y="103924"/>
                </a:moveTo>
                <a:lnTo>
                  <a:pt x="1088313" y="103924"/>
                </a:lnTo>
                <a:lnTo>
                  <a:pt x="1088313" y="22898"/>
                </a:lnTo>
                <a:lnTo>
                  <a:pt x="963041" y="55003"/>
                </a:lnTo>
                <a:lnTo>
                  <a:pt x="963041" y="103517"/>
                </a:lnTo>
                <a:lnTo>
                  <a:pt x="931240" y="103530"/>
                </a:lnTo>
                <a:lnTo>
                  <a:pt x="931240" y="184137"/>
                </a:lnTo>
                <a:lnTo>
                  <a:pt x="962126" y="184137"/>
                </a:lnTo>
                <a:lnTo>
                  <a:pt x="962126" y="367118"/>
                </a:lnTo>
                <a:lnTo>
                  <a:pt x="970775" y="390423"/>
                </a:lnTo>
                <a:lnTo>
                  <a:pt x="993724" y="407657"/>
                </a:lnTo>
                <a:lnTo>
                  <a:pt x="1026490" y="418350"/>
                </a:lnTo>
                <a:lnTo>
                  <a:pt x="1064590" y="422021"/>
                </a:lnTo>
                <a:lnTo>
                  <a:pt x="1119403" y="422021"/>
                </a:lnTo>
                <a:lnTo>
                  <a:pt x="1125118" y="329933"/>
                </a:lnTo>
                <a:lnTo>
                  <a:pt x="1088313" y="325882"/>
                </a:lnTo>
                <a:lnTo>
                  <a:pt x="1088313" y="184137"/>
                </a:lnTo>
                <a:lnTo>
                  <a:pt x="1132484" y="184137"/>
                </a:lnTo>
                <a:lnTo>
                  <a:pt x="1132484" y="103924"/>
                </a:lnTo>
                <a:close/>
              </a:path>
            </a:pathLst>
          </a:custGeom>
          <a:solidFill>
            <a:srgbClr val="AE351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FFFFFF"/>
              </a:solidFill>
              <a:effectLst/>
              <a:uFillTx/>
              <a:latin typeface="Calibri"/>
            </a:endParaRPr>
          </a:p>
        </p:txBody>
      </p:sp>
      <p:sp>
        <p:nvSpPr>
          <p:cNvPr id="127" name="object 9"/>
          <p:cNvSpPr/>
          <p:nvPr/>
        </p:nvSpPr>
        <p:spPr>
          <a:xfrm>
            <a:off x="19317960" y="10095120"/>
            <a:ext cx="196200" cy="320400"/>
          </a:xfrm>
          <a:custGeom>
            <a:avLst/>
            <a:gdLst>
              <a:gd name="textAreaLeft" fmla="*/ 0 w 196200"/>
              <a:gd name="textAreaRight" fmla="*/ 197640 w 196200"/>
              <a:gd name="textAreaTop" fmla="*/ 0 h 320400"/>
              <a:gd name="textAreaBottom" fmla="*/ 321840 h 320400"/>
            </a:gdLst>
            <a:ahLst/>
            <a:cxnLst/>
            <a:rect l="textAreaLeft" t="textAreaTop" r="textAreaRight" b="textAreaBottom"/>
            <a:pathLst>
              <a:path w="197484" h="321945">
                <a:moveTo>
                  <a:pt x="190580" y="0"/>
                </a:moveTo>
                <a:lnTo>
                  <a:pt x="157495" y="6649"/>
                </a:lnTo>
                <a:lnTo>
                  <a:pt x="136753" y="13533"/>
                </a:lnTo>
                <a:lnTo>
                  <a:pt x="119614" y="24855"/>
                </a:lnTo>
                <a:lnTo>
                  <a:pt x="97337" y="44815"/>
                </a:lnTo>
                <a:lnTo>
                  <a:pt x="62574" y="10387"/>
                </a:lnTo>
                <a:lnTo>
                  <a:pt x="0" y="10387"/>
                </a:lnTo>
                <a:lnTo>
                  <a:pt x="0" y="321875"/>
                </a:lnTo>
                <a:lnTo>
                  <a:pt x="124331" y="321875"/>
                </a:lnTo>
                <a:lnTo>
                  <a:pt x="124331" y="143545"/>
                </a:lnTo>
                <a:lnTo>
                  <a:pt x="136028" y="131604"/>
                </a:lnTo>
                <a:lnTo>
                  <a:pt x="147507" y="125212"/>
                </a:lnTo>
                <a:lnTo>
                  <a:pt x="165588" y="122198"/>
                </a:lnTo>
                <a:lnTo>
                  <a:pt x="197093" y="120394"/>
                </a:lnTo>
                <a:lnTo>
                  <a:pt x="190580" y="0"/>
                </a:lnTo>
                <a:close/>
              </a:path>
            </a:pathLst>
          </a:custGeom>
          <a:solidFill>
            <a:srgbClr val="AE351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FFFFFF"/>
              </a:solidFill>
              <a:effectLst/>
              <a:uFillTx/>
              <a:latin typeface="Calibri"/>
            </a:endParaRPr>
          </a:p>
        </p:txBody>
      </p:sp>
      <p:sp>
        <p:nvSpPr>
          <p:cNvPr id="128" name="object 10"/>
          <p:cNvSpPr/>
          <p:nvPr/>
        </p:nvSpPr>
        <p:spPr>
          <a:xfrm>
            <a:off x="18950040" y="10095120"/>
            <a:ext cx="320400" cy="340200"/>
          </a:xfrm>
          <a:custGeom>
            <a:avLst/>
            <a:gdLst>
              <a:gd name="textAreaLeft" fmla="*/ 0 w 320400"/>
              <a:gd name="textAreaRight" fmla="*/ 321840 w 320400"/>
              <a:gd name="textAreaTop" fmla="*/ 0 h 340200"/>
              <a:gd name="textAreaBottom" fmla="*/ 341640 h 340200"/>
            </a:gdLst>
            <a:ahLst/>
            <a:cxnLst/>
            <a:rect l="textAreaLeft" t="textAreaTop" r="textAreaRight" b="textAreaBottom"/>
            <a:pathLst>
              <a:path w="321944" h="341629">
                <a:moveTo>
                  <a:pt x="156207" y="0"/>
                </a:moveTo>
                <a:lnTo>
                  <a:pt x="94934" y="10219"/>
                </a:lnTo>
                <a:lnTo>
                  <a:pt x="30924" y="54332"/>
                </a:lnTo>
                <a:lnTo>
                  <a:pt x="9087" y="96408"/>
                </a:lnTo>
                <a:lnTo>
                  <a:pt x="0" y="155730"/>
                </a:lnTo>
                <a:lnTo>
                  <a:pt x="9892" y="233902"/>
                </a:lnTo>
                <a:lnTo>
                  <a:pt x="33892" y="281094"/>
                </a:lnTo>
                <a:lnTo>
                  <a:pt x="58322" y="304289"/>
                </a:lnTo>
                <a:lnTo>
                  <a:pt x="69505" y="310469"/>
                </a:lnTo>
                <a:lnTo>
                  <a:pt x="110476" y="333716"/>
                </a:lnTo>
                <a:lnTo>
                  <a:pt x="148761" y="341465"/>
                </a:lnTo>
                <a:lnTo>
                  <a:pt x="206523" y="333716"/>
                </a:lnTo>
                <a:lnTo>
                  <a:pt x="305927" y="310469"/>
                </a:lnTo>
                <a:lnTo>
                  <a:pt x="304383" y="295144"/>
                </a:lnTo>
                <a:lnTo>
                  <a:pt x="300709" y="269352"/>
                </a:lnTo>
                <a:lnTo>
                  <a:pt x="296346" y="241507"/>
                </a:lnTo>
                <a:lnTo>
                  <a:pt x="296275" y="241085"/>
                </a:lnTo>
                <a:lnTo>
                  <a:pt x="150594" y="241085"/>
                </a:lnTo>
                <a:lnTo>
                  <a:pt x="135367" y="240377"/>
                </a:lnTo>
                <a:lnTo>
                  <a:pt x="135367" y="214849"/>
                </a:lnTo>
                <a:lnTo>
                  <a:pt x="301967" y="214849"/>
                </a:lnTo>
                <a:lnTo>
                  <a:pt x="320144" y="185221"/>
                </a:lnTo>
                <a:lnTo>
                  <a:pt x="321190" y="143479"/>
                </a:lnTo>
                <a:lnTo>
                  <a:pt x="135367" y="143479"/>
                </a:lnTo>
                <a:lnTo>
                  <a:pt x="135367" y="112506"/>
                </a:lnTo>
                <a:lnTo>
                  <a:pt x="135759" y="100738"/>
                </a:lnTo>
                <a:lnTo>
                  <a:pt x="138504" y="94695"/>
                </a:lnTo>
                <a:lnTo>
                  <a:pt x="145956" y="92469"/>
                </a:lnTo>
                <a:lnTo>
                  <a:pt x="160466" y="92151"/>
                </a:lnTo>
                <a:lnTo>
                  <a:pt x="319324" y="92151"/>
                </a:lnTo>
                <a:lnTo>
                  <a:pt x="317451" y="72994"/>
                </a:lnTo>
                <a:lnTo>
                  <a:pt x="303954" y="40884"/>
                </a:lnTo>
                <a:lnTo>
                  <a:pt x="277926" y="19434"/>
                </a:lnTo>
                <a:lnTo>
                  <a:pt x="235954" y="6587"/>
                </a:lnTo>
                <a:lnTo>
                  <a:pt x="174622" y="290"/>
                </a:lnTo>
                <a:lnTo>
                  <a:pt x="156207" y="0"/>
                </a:lnTo>
                <a:close/>
              </a:path>
              <a:path w="321944" h="341629">
                <a:moveTo>
                  <a:pt x="292734" y="220021"/>
                </a:moveTo>
                <a:lnTo>
                  <a:pt x="240060" y="234868"/>
                </a:lnTo>
                <a:lnTo>
                  <a:pt x="189085" y="240569"/>
                </a:lnTo>
                <a:lnTo>
                  <a:pt x="150594" y="241085"/>
                </a:lnTo>
                <a:lnTo>
                  <a:pt x="296275" y="241085"/>
                </a:lnTo>
                <a:lnTo>
                  <a:pt x="292734" y="220021"/>
                </a:lnTo>
                <a:close/>
              </a:path>
              <a:path w="321944" h="341629">
                <a:moveTo>
                  <a:pt x="301967" y="214849"/>
                </a:moveTo>
                <a:lnTo>
                  <a:pt x="135367" y="214849"/>
                </a:lnTo>
                <a:lnTo>
                  <a:pt x="244393" y="224641"/>
                </a:lnTo>
                <a:lnTo>
                  <a:pt x="300158" y="217798"/>
                </a:lnTo>
                <a:lnTo>
                  <a:pt x="301967" y="214849"/>
                </a:lnTo>
                <a:close/>
              </a:path>
              <a:path w="321944" h="341629">
                <a:moveTo>
                  <a:pt x="319324" y="92151"/>
                </a:moveTo>
                <a:lnTo>
                  <a:pt x="203470" y="92151"/>
                </a:lnTo>
                <a:lnTo>
                  <a:pt x="203470" y="127501"/>
                </a:lnTo>
                <a:lnTo>
                  <a:pt x="202387" y="132399"/>
                </a:lnTo>
                <a:lnTo>
                  <a:pt x="198035" y="137653"/>
                </a:lnTo>
                <a:lnTo>
                  <a:pt x="188760" y="141826"/>
                </a:lnTo>
                <a:lnTo>
                  <a:pt x="172905" y="143479"/>
                </a:lnTo>
                <a:lnTo>
                  <a:pt x="321190" y="143479"/>
                </a:lnTo>
                <a:lnTo>
                  <a:pt x="321833" y="117815"/>
                </a:lnTo>
                <a:lnTo>
                  <a:pt x="319355" y="92469"/>
                </a:lnTo>
                <a:lnTo>
                  <a:pt x="319324" y="92151"/>
                </a:lnTo>
                <a:close/>
              </a:path>
            </a:pathLst>
          </a:custGeom>
          <a:solidFill>
            <a:srgbClr val="AE351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</a:pPr>
            <a:endParaRPr lang="es-ES" sz="1800" b="0" u="none" strike="noStrike">
              <a:solidFill>
                <a:srgbClr val="FFFFFF"/>
              </a:solidFill>
              <a:effectLst/>
              <a:uFillTx/>
              <a:latin typeface="Calibri"/>
            </a:endParaRPr>
          </a:p>
        </p:txBody>
      </p:sp>
      <p:grpSp>
        <p:nvGrpSpPr>
          <p:cNvPr id="129" name="object 11"/>
          <p:cNvGrpSpPr/>
          <p:nvPr/>
        </p:nvGrpSpPr>
        <p:grpSpPr>
          <a:xfrm>
            <a:off x="14113800" y="704520"/>
            <a:ext cx="4317840" cy="4083480"/>
            <a:chOff x="14113800" y="704520"/>
            <a:chExt cx="4317840" cy="4083480"/>
          </a:xfrm>
        </p:grpSpPr>
        <p:sp>
          <p:nvSpPr>
            <p:cNvPr id="130" name="object 12"/>
            <p:cNvSpPr/>
            <p:nvPr/>
          </p:nvSpPr>
          <p:spPr>
            <a:xfrm>
              <a:off x="14113800" y="1926360"/>
              <a:ext cx="2081520" cy="1739880"/>
            </a:xfrm>
            <a:custGeom>
              <a:avLst/>
              <a:gdLst>
                <a:gd name="textAreaLeft" fmla="*/ 0 w 2081520"/>
                <a:gd name="textAreaRight" fmla="*/ 2082960 w 2081520"/>
                <a:gd name="textAreaTop" fmla="*/ 0 h 1739880"/>
                <a:gd name="textAreaBottom" fmla="*/ 1741320 h 1739880"/>
              </a:gdLst>
              <a:ahLst/>
              <a:cxnLst/>
              <a:rect l="textAreaLeft" t="textAreaTop" r="textAreaRight" b="textAreaBottom"/>
              <a:pathLst>
                <a:path w="2082800" h="1741170">
                  <a:moveTo>
                    <a:pt x="1911770" y="1480208"/>
                  </a:moveTo>
                  <a:lnTo>
                    <a:pt x="1864777" y="1491552"/>
                  </a:lnTo>
                  <a:lnTo>
                    <a:pt x="1817783" y="1502897"/>
                  </a:lnTo>
                  <a:lnTo>
                    <a:pt x="1770788" y="1514241"/>
                  </a:lnTo>
                  <a:lnTo>
                    <a:pt x="1723791" y="1525586"/>
                  </a:lnTo>
                  <a:lnTo>
                    <a:pt x="1676792" y="1536930"/>
                  </a:lnTo>
                  <a:lnTo>
                    <a:pt x="1629791" y="1548275"/>
                  </a:lnTo>
                  <a:lnTo>
                    <a:pt x="1582786" y="1559619"/>
                  </a:lnTo>
                  <a:lnTo>
                    <a:pt x="1309297" y="1625617"/>
                  </a:lnTo>
                  <a:lnTo>
                    <a:pt x="1240532" y="1643171"/>
                  </a:lnTo>
                  <a:lnTo>
                    <a:pt x="1182989" y="1658167"/>
                  </a:lnTo>
                  <a:lnTo>
                    <a:pt x="1134089" y="1671016"/>
                  </a:lnTo>
                  <a:lnTo>
                    <a:pt x="1091256" y="1682127"/>
                  </a:lnTo>
                  <a:lnTo>
                    <a:pt x="1051914" y="1691911"/>
                  </a:lnTo>
                  <a:lnTo>
                    <a:pt x="1013487" y="1700776"/>
                  </a:lnTo>
                  <a:lnTo>
                    <a:pt x="973396" y="1709134"/>
                  </a:lnTo>
                  <a:lnTo>
                    <a:pt x="929067" y="1717394"/>
                  </a:lnTo>
                  <a:lnTo>
                    <a:pt x="863679" y="1728676"/>
                  </a:lnTo>
                  <a:lnTo>
                    <a:pt x="809743" y="1736737"/>
                  </a:lnTo>
                  <a:lnTo>
                    <a:pt x="764590" y="1740955"/>
                  </a:lnTo>
                  <a:lnTo>
                    <a:pt x="725554" y="1740707"/>
                  </a:lnTo>
                  <a:lnTo>
                    <a:pt x="626787" y="1714275"/>
                  </a:lnTo>
                  <a:lnTo>
                    <a:pt x="572440" y="1684955"/>
                  </a:lnTo>
                  <a:lnTo>
                    <a:pt x="526805" y="1651141"/>
                  </a:lnTo>
                  <a:lnTo>
                    <a:pt x="489764" y="1616564"/>
                  </a:lnTo>
                  <a:lnTo>
                    <a:pt x="461202" y="1584953"/>
                  </a:lnTo>
                  <a:lnTo>
                    <a:pt x="424642" y="1537871"/>
                  </a:lnTo>
                  <a:lnTo>
                    <a:pt x="397009" y="1486468"/>
                  </a:lnTo>
                  <a:lnTo>
                    <a:pt x="381023" y="1448184"/>
                  </a:lnTo>
                  <a:lnTo>
                    <a:pt x="360450" y="1395480"/>
                  </a:lnTo>
                  <a:lnTo>
                    <a:pt x="332935" y="1323832"/>
                  </a:lnTo>
                  <a:lnTo>
                    <a:pt x="296123" y="1228718"/>
                  </a:lnTo>
                  <a:lnTo>
                    <a:pt x="273390" y="1170585"/>
                  </a:lnTo>
                  <a:lnTo>
                    <a:pt x="254501" y="1122627"/>
                  </a:lnTo>
                  <a:lnTo>
                    <a:pt x="231725" y="1065175"/>
                  </a:lnTo>
                  <a:lnTo>
                    <a:pt x="205905" y="1000556"/>
                  </a:lnTo>
                  <a:lnTo>
                    <a:pt x="177886" y="931094"/>
                  </a:lnTo>
                  <a:lnTo>
                    <a:pt x="159950" y="886911"/>
                  </a:lnTo>
                  <a:lnTo>
                    <a:pt x="141058" y="840250"/>
                  </a:lnTo>
                  <a:lnTo>
                    <a:pt x="120884" y="789874"/>
                  </a:lnTo>
                  <a:lnTo>
                    <a:pt x="99102" y="734546"/>
                  </a:lnTo>
                  <a:lnTo>
                    <a:pt x="75387" y="673028"/>
                  </a:lnTo>
                  <a:lnTo>
                    <a:pt x="38528" y="573983"/>
                  </a:lnTo>
                  <a:lnTo>
                    <a:pt x="15835" y="507406"/>
                  </a:lnTo>
                  <a:lnTo>
                    <a:pt x="4071" y="465026"/>
                  </a:lnTo>
                  <a:lnTo>
                    <a:pt x="0" y="438574"/>
                  </a:lnTo>
                  <a:lnTo>
                    <a:pt x="384" y="419779"/>
                  </a:lnTo>
                  <a:lnTo>
                    <a:pt x="10939" y="364727"/>
                  </a:lnTo>
                  <a:lnTo>
                    <a:pt x="30674" y="315367"/>
                  </a:lnTo>
                  <a:lnTo>
                    <a:pt x="56772" y="271526"/>
                  </a:lnTo>
                  <a:lnTo>
                    <a:pt x="86414" y="233032"/>
                  </a:lnTo>
                  <a:lnTo>
                    <a:pt x="116782" y="199710"/>
                  </a:lnTo>
                  <a:lnTo>
                    <a:pt x="145060" y="171389"/>
                  </a:lnTo>
                  <a:lnTo>
                    <a:pt x="185389" y="135842"/>
                  </a:lnTo>
                  <a:lnTo>
                    <a:pt x="221174" y="109456"/>
                  </a:lnTo>
                  <a:lnTo>
                    <a:pt x="266977" y="80982"/>
                  </a:lnTo>
                  <a:lnTo>
                    <a:pt x="322501" y="53158"/>
                  </a:lnTo>
                  <a:lnTo>
                    <a:pt x="387450" y="28723"/>
                  </a:lnTo>
                  <a:lnTo>
                    <a:pt x="458844" y="10867"/>
                  </a:lnTo>
                  <a:lnTo>
                    <a:pt x="522419" y="2208"/>
                  </a:lnTo>
                  <a:lnTo>
                    <a:pt x="575611" y="0"/>
                  </a:lnTo>
                  <a:lnTo>
                    <a:pt x="615858" y="1496"/>
                  </a:lnTo>
                  <a:lnTo>
                    <a:pt x="679829" y="10248"/>
                  </a:lnTo>
                  <a:lnTo>
                    <a:pt x="729852" y="22383"/>
                  </a:lnTo>
                  <a:lnTo>
                    <a:pt x="787790" y="42560"/>
                  </a:lnTo>
                  <a:lnTo>
                    <a:pt x="850766" y="72984"/>
                  </a:lnTo>
                  <a:lnTo>
                    <a:pt x="898996" y="106175"/>
                  </a:lnTo>
                  <a:lnTo>
                    <a:pt x="943524" y="143460"/>
                  </a:lnTo>
                  <a:lnTo>
                    <a:pt x="1013107" y="205105"/>
                  </a:lnTo>
                  <a:lnTo>
                    <a:pt x="1067410" y="254376"/>
                  </a:lnTo>
                  <a:lnTo>
                    <a:pt x="1115435" y="298623"/>
                  </a:lnTo>
                  <a:lnTo>
                    <a:pt x="1156183" y="336656"/>
                  </a:lnTo>
                  <a:lnTo>
                    <a:pt x="1188652" y="367285"/>
                  </a:lnTo>
                  <a:lnTo>
                    <a:pt x="1275443" y="450014"/>
                  </a:lnTo>
                  <a:lnTo>
                    <a:pt x="1319323" y="492048"/>
                  </a:lnTo>
                  <a:lnTo>
                    <a:pt x="1348125" y="519764"/>
                  </a:lnTo>
                  <a:lnTo>
                    <a:pt x="1366488" y="537507"/>
                  </a:lnTo>
                  <a:lnTo>
                    <a:pt x="1379053" y="549620"/>
                  </a:lnTo>
                  <a:lnTo>
                    <a:pt x="1453845" y="618802"/>
                  </a:lnTo>
                  <a:lnTo>
                    <a:pt x="1494357" y="655011"/>
                  </a:lnTo>
                  <a:lnTo>
                    <a:pt x="1530003" y="686167"/>
                  </a:lnTo>
                  <a:lnTo>
                    <a:pt x="1563901" y="715476"/>
                  </a:lnTo>
                  <a:lnTo>
                    <a:pt x="1599172" y="746147"/>
                  </a:lnTo>
                  <a:lnTo>
                    <a:pt x="1638936" y="781388"/>
                  </a:lnTo>
                  <a:lnTo>
                    <a:pt x="1686311" y="824406"/>
                  </a:lnTo>
                  <a:lnTo>
                    <a:pt x="1741485" y="873749"/>
                  </a:lnTo>
                  <a:lnTo>
                    <a:pt x="1781438" y="906883"/>
                  </a:lnTo>
                  <a:lnTo>
                    <a:pt x="1811400" y="929306"/>
                  </a:lnTo>
                  <a:lnTo>
                    <a:pt x="1836601" y="946516"/>
                  </a:lnTo>
                  <a:lnTo>
                    <a:pt x="1862269" y="964011"/>
                  </a:lnTo>
                  <a:lnTo>
                    <a:pt x="1893635" y="987291"/>
                  </a:lnTo>
                  <a:lnTo>
                    <a:pt x="1932914" y="1021998"/>
                  </a:lnTo>
                  <a:lnTo>
                    <a:pt x="1962484" y="1055791"/>
                  </a:lnTo>
                  <a:lnTo>
                    <a:pt x="1988161" y="1090873"/>
                  </a:lnTo>
                  <a:lnTo>
                    <a:pt x="2015767" y="1129444"/>
                  </a:lnTo>
                  <a:lnTo>
                    <a:pt x="2040326" y="1163865"/>
                  </a:lnTo>
                  <a:lnTo>
                    <a:pt x="2064185" y="1205543"/>
                  </a:lnTo>
                  <a:lnTo>
                    <a:pt x="2080512" y="1253484"/>
                  </a:lnTo>
                  <a:lnTo>
                    <a:pt x="2082477" y="1306695"/>
                  </a:lnTo>
                  <a:lnTo>
                    <a:pt x="2069432" y="1351556"/>
                  </a:lnTo>
                  <a:lnTo>
                    <a:pt x="2044083" y="1392423"/>
                  </a:lnTo>
                  <a:lnTo>
                    <a:pt x="2008185" y="1428210"/>
                  </a:lnTo>
                  <a:lnTo>
                    <a:pt x="1963496" y="1457833"/>
                  </a:lnTo>
                  <a:lnTo>
                    <a:pt x="1911770" y="1480208"/>
                  </a:lnTo>
                  <a:close/>
                </a:path>
              </a:pathLst>
            </a:custGeom>
            <a:noFill/>
            <a:ln w="116708">
              <a:solidFill>
                <a:srgbClr val="A8954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tIns="0" rIns="0" bIns="0" anchor="t">
              <a:noAutofit/>
            </a:bodyPr>
            <a:p>
              <a:pPr>
                <a:lnSpc>
                  <a:spcPct val="100000"/>
                </a:lnSpc>
              </a:pPr>
              <a:endPara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131" name="object 13"/>
            <p:cNvSpPr/>
            <p:nvPr/>
          </p:nvSpPr>
          <p:spPr>
            <a:xfrm>
              <a:off x="14851080" y="2795760"/>
              <a:ext cx="1628640" cy="1899000"/>
            </a:xfrm>
            <a:custGeom>
              <a:avLst/>
              <a:gdLst>
                <a:gd name="textAreaLeft" fmla="*/ 0 w 1628640"/>
                <a:gd name="textAreaRight" fmla="*/ 1630080 w 1628640"/>
                <a:gd name="textAreaTop" fmla="*/ 0 h 1899000"/>
                <a:gd name="textAreaBottom" fmla="*/ 1900440 h 1899000"/>
              </a:gdLst>
              <a:ahLst/>
              <a:cxnLst/>
              <a:rect l="textAreaLeft" t="textAreaTop" r="textAreaRight" b="textAreaBottom"/>
              <a:pathLst>
                <a:path w="1630044" h="1900554">
                  <a:moveTo>
                    <a:pt x="1615618" y="61882"/>
                  </a:moveTo>
                  <a:lnTo>
                    <a:pt x="1626635" y="87676"/>
                  </a:lnTo>
                  <a:lnTo>
                    <a:pt x="1629526" y="117492"/>
                  </a:lnTo>
                  <a:lnTo>
                    <a:pt x="1626028" y="154923"/>
                  </a:lnTo>
                  <a:lnTo>
                    <a:pt x="1617880" y="203564"/>
                  </a:lnTo>
                  <a:lnTo>
                    <a:pt x="1607576" y="262810"/>
                  </a:lnTo>
                  <a:lnTo>
                    <a:pt x="1598823" y="314576"/>
                  </a:lnTo>
                  <a:lnTo>
                    <a:pt x="1590666" y="361911"/>
                  </a:lnTo>
                  <a:lnTo>
                    <a:pt x="1582149" y="407865"/>
                  </a:lnTo>
                  <a:lnTo>
                    <a:pt x="1572318" y="455487"/>
                  </a:lnTo>
                  <a:lnTo>
                    <a:pt x="1560216" y="507827"/>
                  </a:lnTo>
                  <a:lnTo>
                    <a:pt x="1525956" y="688628"/>
                  </a:lnTo>
                  <a:lnTo>
                    <a:pt x="1516951" y="736110"/>
                  </a:lnTo>
                  <a:lnTo>
                    <a:pt x="1507946" y="783596"/>
                  </a:lnTo>
                  <a:lnTo>
                    <a:pt x="1498941" y="831084"/>
                  </a:lnTo>
                  <a:lnTo>
                    <a:pt x="1489936" y="878572"/>
                  </a:lnTo>
                  <a:lnTo>
                    <a:pt x="1480931" y="926058"/>
                  </a:lnTo>
                  <a:lnTo>
                    <a:pt x="1471926" y="973541"/>
                  </a:lnTo>
                  <a:lnTo>
                    <a:pt x="1462202" y="1024888"/>
                  </a:lnTo>
                  <a:lnTo>
                    <a:pt x="1452476" y="1076235"/>
                  </a:lnTo>
                  <a:lnTo>
                    <a:pt x="1442748" y="1127580"/>
                  </a:lnTo>
                  <a:lnTo>
                    <a:pt x="1433017" y="1178926"/>
                  </a:lnTo>
                  <a:lnTo>
                    <a:pt x="1423286" y="1230270"/>
                  </a:lnTo>
                  <a:lnTo>
                    <a:pt x="1413553" y="1281615"/>
                  </a:lnTo>
                  <a:lnTo>
                    <a:pt x="1403819" y="1332959"/>
                  </a:lnTo>
                  <a:lnTo>
                    <a:pt x="1394085" y="1384303"/>
                  </a:lnTo>
                  <a:lnTo>
                    <a:pt x="1384547" y="1443052"/>
                  </a:lnTo>
                  <a:lnTo>
                    <a:pt x="1378533" y="1495207"/>
                  </a:lnTo>
                  <a:lnTo>
                    <a:pt x="1374414" y="1542155"/>
                  </a:lnTo>
                  <a:lnTo>
                    <a:pt x="1370562" y="1585280"/>
                  </a:lnTo>
                  <a:lnTo>
                    <a:pt x="1365351" y="1625968"/>
                  </a:lnTo>
                  <a:lnTo>
                    <a:pt x="1357150" y="1665605"/>
                  </a:lnTo>
                  <a:lnTo>
                    <a:pt x="1344333" y="1705575"/>
                  </a:lnTo>
                  <a:lnTo>
                    <a:pt x="1325271" y="1747266"/>
                  </a:lnTo>
                  <a:lnTo>
                    <a:pt x="1293065" y="1799721"/>
                  </a:lnTo>
                  <a:lnTo>
                    <a:pt x="1263246" y="1835467"/>
                  </a:lnTo>
                  <a:lnTo>
                    <a:pt x="1218688" y="1870550"/>
                  </a:lnTo>
                  <a:lnTo>
                    <a:pt x="1171447" y="1890886"/>
                  </a:lnTo>
                  <a:lnTo>
                    <a:pt x="1123404" y="1899830"/>
                  </a:lnTo>
                  <a:lnTo>
                    <a:pt x="1075059" y="1900215"/>
                  </a:lnTo>
                  <a:lnTo>
                    <a:pt x="1026911" y="1894875"/>
                  </a:lnTo>
                  <a:lnTo>
                    <a:pt x="979459" y="1886644"/>
                  </a:lnTo>
                  <a:lnTo>
                    <a:pt x="931692" y="1874568"/>
                  </a:lnTo>
                  <a:lnTo>
                    <a:pt x="866905" y="1848353"/>
                  </a:lnTo>
                  <a:lnTo>
                    <a:pt x="815994" y="1825499"/>
                  </a:lnTo>
                  <a:lnTo>
                    <a:pt x="746268" y="1793778"/>
                  </a:lnTo>
                  <a:lnTo>
                    <a:pt x="652872" y="1751412"/>
                  </a:lnTo>
                  <a:lnTo>
                    <a:pt x="588551" y="1722330"/>
                  </a:lnTo>
                  <a:lnTo>
                    <a:pt x="540439" y="1700072"/>
                  </a:lnTo>
                  <a:lnTo>
                    <a:pt x="503317" y="1681546"/>
                  </a:lnTo>
                  <a:lnTo>
                    <a:pt x="441161" y="1643332"/>
                  </a:lnTo>
                  <a:lnTo>
                    <a:pt x="386090" y="1601327"/>
                  </a:lnTo>
                  <a:lnTo>
                    <a:pt x="343078" y="1563122"/>
                  </a:lnTo>
                  <a:lnTo>
                    <a:pt x="312650" y="1532523"/>
                  </a:lnTo>
                  <a:lnTo>
                    <a:pt x="295333" y="1513336"/>
                  </a:lnTo>
                  <a:lnTo>
                    <a:pt x="264494" y="1479668"/>
                  </a:lnTo>
                  <a:lnTo>
                    <a:pt x="214473" y="1426218"/>
                  </a:lnTo>
                  <a:lnTo>
                    <a:pt x="184335" y="1386217"/>
                  </a:lnTo>
                  <a:lnTo>
                    <a:pt x="143474" y="1323886"/>
                  </a:lnTo>
                  <a:lnTo>
                    <a:pt x="101775" y="1255881"/>
                  </a:lnTo>
                  <a:lnTo>
                    <a:pt x="71431" y="1203059"/>
                  </a:lnTo>
                  <a:lnTo>
                    <a:pt x="49914" y="1160820"/>
                  </a:lnTo>
                  <a:lnTo>
                    <a:pt x="34700" y="1124565"/>
                  </a:lnTo>
                  <a:lnTo>
                    <a:pt x="13070" y="1051611"/>
                  </a:lnTo>
                  <a:lnTo>
                    <a:pt x="0" y="970847"/>
                  </a:lnTo>
                  <a:lnTo>
                    <a:pt x="2012" y="913638"/>
                  </a:lnTo>
                  <a:lnTo>
                    <a:pt x="17635" y="850801"/>
                  </a:lnTo>
                  <a:lnTo>
                    <a:pt x="36163" y="812453"/>
                  </a:lnTo>
                  <a:lnTo>
                    <a:pt x="61676" y="777673"/>
                  </a:lnTo>
                  <a:lnTo>
                    <a:pt x="95733" y="744029"/>
                  </a:lnTo>
                  <a:lnTo>
                    <a:pt x="139892" y="709089"/>
                  </a:lnTo>
                  <a:lnTo>
                    <a:pt x="195713" y="670419"/>
                  </a:lnTo>
                  <a:lnTo>
                    <a:pt x="245205" y="638337"/>
                  </a:lnTo>
                  <a:lnTo>
                    <a:pt x="292528" y="609265"/>
                  </a:lnTo>
                  <a:lnTo>
                    <a:pt x="338298" y="582601"/>
                  </a:lnTo>
                  <a:lnTo>
                    <a:pt x="383133" y="557744"/>
                  </a:lnTo>
                  <a:lnTo>
                    <a:pt x="427651" y="534092"/>
                  </a:lnTo>
                  <a:lnTo>
                    <a:pt x="472468" y="511042"/>
                  </a:lnTo>
                  <a:lnTo>
                    <a:pt x="518203" y="487992"/>
                  </a:lnTo>
                  <a:lnTo>
                    <a:pt x="565472" y="464341"/>
                  </a:lnTo>
                  <a:lnTo>
                    <a:pt x="630973" y="431420"/>
                  </a:lnTo>
                  <a:lnTo>
                    <a:pt x="681133" y="405960"/>
                  </a:lnTo>
                  <a:lnTo>
                    <a:pt x="719700" y="386167"/>
                  </a:lnTo>
                  <a:lnTo>
                    <a:pt x="750420" y="370241"/>
                  </a:lnTo>
                  <a:lnTo>
                    <a:pt x="777039" y="356388"/>
                  </a:lnTo>
                  <a:lnTo>
                    <a:pt x="803305" y="342809"/>
                  </a:lnTo>
                  <a:lnTo>
                    <a:pt x="869764" y="309287"/>
                  </a:lnTo>
                  <a:lnTo>
                    <a:pt x="917451" y="285750"/>
                  </a:lnTo>
                  <a:lnTo>
                    <a:pt x="1009555" y="240992"/>
                  </a:lnTo>
                  <a:lnTo>
                    <a:pt x="1080056" y="207513"/>
                  </a:lnTo>
                  <a:lnTo>
                    <a:pt x="1132397" y="183302"/>
                  </a:lnTo>
                  <a:lnTo>
                    <a:pt x="1170017" y="166352"/>
                  </a:lnTo>
                  <a:lnTo>
                    <a:pt x="1196358" y="154652"/>
                  </a:lnTo>
                  <a:lnTo>
                    <a:pt x="1214863" y="146195"/>
                  </a:lnTo>
                  <a:lnTo>
                    <a:pt x="1257765" y="120184"/>
                  </a:lnTo>
                  <a:lnTo>
                    <a:pt x="1300426" y="88514"/>
                  </a:lnTo>
                  <a:lnTo>
                    <a:pt x="1338970" y="59253"/>
                  </a:lnTo>
                  <a:lnTo>
                    <a:pt x="1375361" y="34086"/>
                  </a:lnTo>
                  <a:lnTo>
                    <a:pt x="1411565" y="14698"/>
                  </a:lnTo>
                  <a:lnTo>
                    <a:pt x="1449548" y="2774"/>
                  </a:lnTo>
                  <a:lnTo>
                    <a:pt x="1491276" y="0"/>
                  </a:lnTo>
                  <a:lnTo>
                    <a:pt x="1509812" y="2009"/>
                  </a:lnTo>
                  <a:lnTo>
                    <a:pt x="1543882" y="10130"/>
                  </a:lnTo>
                  <a:lnTo>
                    <a:pt x="1582734" y="28657"/>
                  </a:lnTo>
                  <a:lnTo>
                    <a:pt x="1615618" y="61882"/>
                  </a:lnTo>
                  <a:close/>
                </a:path>
              </a:pathLst>
            </a:custGeom>
            <a:noFill/>
            <a:ln w="116708">
              <a:solidFill>
                <a:srgbClr val="A8954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tIns="0" rIns="0" bIns="0" anchor="t">
              <a:noAutofit/>
            </a:bodyPr>
            <a:p>
              <a:pPr>
                <a:lnSpc>
                  <a:spcPct val="100000"/>
                </a:lnSpc>
              </a:pPr>
              <a:endPara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132" name="object 14"/>
            <p:cNvSpPr/>
            <p:nvPr/>
          </p:nvSpPr>
          <p:spPr>
            <a:xfrm>
              <a:off x="15880680" y="704520"/>
              <a:ext cx="2033640" cy="1589760"/>
            </a:xfrm>
            <a:custGeom>
              <a:avLst/>
              <a:gdLst>
                <a:gd name="textAreaLeft" fmla="*/ 0 w 2033640"/>
                <a:gd name="textAreaRight" fmla="*/ 2035080 w 2033640"/>
                <a:gd name="textAreaTop" fmla="*/ 0 h 1589760"/>
                <a:gd name="textAreaBottom" fmla="*/ 1591200 h 1589760"/>
              </a:gdLst>
              <a:ahLst/>
              <a:cxnLst/>
              <a:rect l="textAreaLeft" t="textAreaTop" r="textAreaRight" b="textAreaBottom"/>
              <a:pathLst>
                <a:path w="2035175" h="1591310">
                  <a:moveTo>
                    <a:pt x="6061" y="1322619"/>
                  </a:moveTo>
                  <a:lnTo>
                    <a:pt x="19388" y="1276146"/>
                  </a:lnTo>
                  <a:lnTo>
                    <a:pt x="32711" y="1229673"/>
                  </a:lnTo>
                  <a:lnTo>
                    <a:pt x="46034" y="1183200"/>
                  </a:lnTo>
                  <a:lnTo>
                    <a:pt x="59356" y="1136728"/>
                  </a:lnTo>
                  <a:lnTo>
                    <a:pt x="72680" y="1090255"/>
                  </a:lnTo>
                  <a:lnTo>
                    <a:pt x="86006" y="1043782"/>
                  </a:lnTo>
                  <a:lnTo>
                    <a:pt x="99336" y="997309"/>
                  </a:lnTo>
                  <a:lnTo>
                    <a:pt x="132011" y="883367"/>
                  </a:lnTo>
                  <a:lnTo>
                    <a:pt x="153914" y="806993"/>
                  </a:lnTo>
                  <a:lnTo>
                    <a:pt x="167199" y="760670"/>
                  </a:lnTo>
                  <a:lnTo>
                    <a:pt x="174021" y="736882"/>
                  </a:lnTo>
                  <a:lnTo>
                    <a:pt x="195562" y="658381"/>
                  </a:lnTo>
                  <a:lnTo>
                    <a:pt x="210917" y="600935"/>
                  </a:lnTo>
                  <a:lnTo>
                    <a:pt x="223874" y="552065"/>
                  </a:lnTo>
                  <a:lnTo>
                    <a:pt x="235348" y="509329"/>
                  </a:lnTo>
                  <a:lnTo>
                    <a:pt x="246254" y="470285"/>
                  </a:lnTo>
                  <a:lnTo>
                    <a:pt x="257508" y="432488"/>
                  </a:lnTo>
                  <a:lnTo>
                    <a:pt x="270026" y="393497"/>
                  </a:lnTo>
                  <a:lnTo>
                    <a:pt x="284723" y="350868"/>
                  </a:lnTo>
                  <a:lnTo>
                    <a:pt x="307167" y="288423"/>
                  </a:lnTo>
                  <a:lnTo>
                    <a:pt x="326768" y="237532"/>
                  </a:lnTo>
                  <a:lnTo>
                    <a:pt x="345382" y="196178"/>
                  </a:lnTo>
                  <a:lnTo>
                    <a:pt x="364863" y="162345"/>
                  </a:lnTo>
                  <a:lnTo>
                    <a:pt x="436591" y="89488"/>
                  </a:lnTo>
                  <a:lnTo>
                    <a:pt x="488913" y="56691"/>
                  </a:lnTo>
                  <a:lnTo>
                    <a:pt x="540843" y="33684"/>
                  </a:lnTo>
                  <a:lnTo>
                    <a:pt x="589198" y="18527"/>
                  </a:lnTo>
                  <a:lnTo>
                    <a:pt x="630792" y="9279"/>
                  </a:lnTo>
                  <a:lnTo>
                    <a:pt x="689781" y="712"/>
                  </a:lnTo>
                  <a:lnTo>
                    <a:pt x="716640" y="0"/>
                  </a:lnTo>
                  <a:lnTo>
                    <a:pt x="748113" y="2046"/>
                  </a:lnTo>
                  <a:lnTo>
                    <a:pt x="789294" y="7035"/>
                  </a:lnTo>
                  <a:lnTo>
                    <a:pt x="845279" y="15149"/>
                  </a:lnTo>
                  <a:lnTo>
                    <a:pt x="921163" y="26571"/>
                  </a:lnTo>
                  <a:lnTo>
                    <a:pt x="1022041" y="41485"/>
                  </a:lnTo>
                  <a:lnTo>
                    <a:pt x="1083846" y="50398"/>
                  </a:lnTo>
                  <a:lnTo>
                    <a:pt x="1134883" y="57638"/>
                  </a:lnTo>
                  <a:lnTo>
                    <a:pt x="1196093" y="66184"/>
                  </a:lnTo>
                  <a:lnTo>
                    <a:pt x="1265037" y="75624"/>
                  </a:lnTo>
                  <a:lnTo>
                    <a:pt x="1339277" y="85546"/>
                  </a:lnTo>
                  <a:lnTo>
                    <a:pt x="1386561" y="91744"/>
                  </a:lnTo>
                  <a:lnTo>
                    <a:pt x="1436470" y="98330"/>
                  </a:lnTo>
                  <a:lnTo>
                    <a:pt x="1490242" y="105633"/>
                  </a:lnTo>
                  <a:lnTo>
                    <a:pt x="1549115" y="113981"/>
                  </a:lnTo>
                  <a:lnTo>
                    <a:pt x="1614326" y="123702"/>
                  </a:lnTo>
                  <a:lnTo>
                    <a:pt x="1718659" y="140531"/>
                  </a:lnTo>
                  <a:lnTo>
                    <a:pt x="1787762" y="153652"/>
                  </a:lnTo>
                  <a:lnTo>
                    <a:pt x="1830425" y="164333"/>
                  </a:lnTo>
                  <a:lnTo>
                    <a:pt x="1871596" y="183449"/>
                  </a:lnTo>
                  <a:lnTo>
                    <a:pt x="1914272" y="219794"/>
                  </a:lnTo>
                  <a:lnTo>
                    <a:pt x="1947467" y="261316"/>
                  </a:lnTo>
                  <a:lnTo>
                    <a:pt x="1972720" y="305650"/>
                  </a:lnTo>
                  <a:lnTo>
                    <a:pt x="1991573" y="350430"/>
                  </a:lnTo>
                  <a:lnTo>
                    <a:pt x="2005566" y="393293"/>
                  </a:lnTo>
                  <a:lnTo>
                    <a:pt x="2016241" y="431871"/>
                  </a:lnTo>
                  <a:lnTo>
                    <a:pt x="2027259" y="484486"/>
                  </a:lnTo>
                  <a:lnTo>
                    <a:pt x="2032549" y="528631"/>
                  </a:lnTo>
                  <a:lnTo>
                    <a:pt x="2034712" y="582520"/>
                  </a:lnTo>
                  <a:lnTo>
                    <a:pt x="2031512" y="644542"/>
                  </a:lnTo>
                  <a:lnTo>
                    <a:pt x="2020712" y="713088"/>
                  </a:lnTo>
                  <a:lnTo>
                    <a:pt x="2001022" y="783997"/>
                  </a:lnTo>
                  <a:lnTo>
                    <a:pt x="1977186" y="843566"/>
                  </a:lnTo>
                  <a:lnTo>
                    <a:pt x="1952858" y="890918"/>
                  </a:lnTo>
                  <a:lnTo>
                    <a:pt x="1931696" y="925181"/>
                  </a:lnTo>
                  <a:lnTo>
                    <a:pt x="1892514" y="976506"/>
                  </a:lnTo>
                  <a:lnTo>
                    <a:pt x="1857271" y="1014033"/>
                  </a:lnTo>
                  <a:lnTo>
                    <a:pt x="1811126" y="1054475"/>
                  </a:lnTo>
                  <a:lnTo>
                    <a:pt x="1753579" y="1094249"/>
                  </a:lnTo>
                  <a:lnTo>
                    <a:pt x="1700932" y="1119789"/>
                  </a:lnTo>
                  <a:lnTo>
                    <a:pt x="1646532" y="1140118"/>
                  </a:lnTo>
                  <a:lnTo>
                    <a:pt x="1558579" y="1170215"/>
                  </a:lnTo>
                  <a:lnTo>
                    <a:pt x="1488922" y="1193135"/>
                  </a:lnTo>
                  <a:lnTo>
                    <a:pt x="1426734" y="1213078"/>
                  </a:lnTo>
                  <a:lnTo>
                    <a:pt x="1373542" y="1229757"/>
                  </a:lnTo>
                  <a:lnTo>
                    <a:pt x="1330873" y="1242887"/>
                  </a:lnTo>
                  <a:lnTo>
                    <a:pt x="1216085" y="1277536"/>
                  </a:lnTo>
                  <a:lnTo>
                    <a:pt x="1157878" y="1294953"/>
                  </a:lnTo>
                  <a:lnTo>
                    <a:pt x="1119562" y="1306324"/>
                  </a:lnTo>
                  <a:lnTo>
                    <a:pt x="1095070" y="1313539"/>
                  </a:lnTo>
                  <a:lnTo>
                    <a:pt x="1078333" y="1318490"/>
                  </a:lnTo>
                  <a:lnTo>
                    <a:pt x="981253" y="1349410"/>
                  </a:lnTo>
                  <a:lnTo>
                    <a:pt x="929776" y="1366784"/>
                  </a:lnTo>
                  <a:lnTo>
                    <a:pt x="885091" y="1382417"/>
                  </a:lnTo>
                  <a:lnTo>
                    <a:pt x="842872" y="1397439"/>
                  </a:lnTo>
                  <a:lnTo>
                    <a:pt x="798789" y="1412982"/>
                  </a:lnTo>
                  <a:lnTo>
                    <a:pt x="748517" y="1430176"/>
                  </a:lnTo>
                  <a:lnTo>
                    <a:pt x="687726" y="1450154"/>
                  </a:lnTo>
                  <a:lnTo>
                    <a:pt x="617580" y="1473792"/>
                  </a:lnTo>
                  <a:lnTo>
                    <a:pt x="569042" y="1492193"/>
                  </a:lnTo>
                  <a:lnTo>
                    <a:pt x="534751" y="1507190"/>
                  </a:lnTo>
                  <a:lnTo>
                    <a:pt x="507341" y="1520618"/>
                  </a:lnTo>
                  <a:lnTo>
                    <a:pt x="479450" y="1534309"/>
                  </a:lnTo>
                  <a:lnTo>
                    <a:pt x="443713" y="1550099"/>
                  </a:lnTo>
                  <a:lnTo>
                    <a:pt x="394146" y="1567123"/>
                  </a:lnTo>
                  <a:lnTo>
                    <a:pt x="350169" y="1576158"/>
                  </a:lnTo>
                  <a:lnTo>
                    <a:pt x="306988" y="1581177"/>
                  </a:lnTo>
                  <a:lnTo>
                    <a:pt x="259813" y="1586150"/>
                  </a:lnTo>
                  <a:lnTo>
                    <a:pt x="217771" y="1590536"/>
                  </a:lnTo>
                  <a:lnTo>
                    <a:pt x="169750" y="1590727"/>
                  </a:lnTo>
                  <a:lnTo>
                    <a:pt x="119990" y="1581269"/>
                  </a:lnTo>
                  <a:lnTo>
                    <a:pt x="72729" y="1556706"/>
                  </a:lnTo>
                  <a:lnTo>
                    <a:pt x="40156" y="1523233"/>
                  </a:lnTo>
                  <a:lnTo>
                    <a:pt x="17125" y="1481021"/>
                  </a:lnTo>
                  <a:lnTo>
                    <a:pt x="3713" y="1432138"/>
                  </a:lnTo>
                  <a:lnTo>
                    <a:pt x="0" y="1378649"/>
                  </a:lnTo>
                  <a:lnTo>
                    <a:pt x="6061" y="1322619"/>
                  </a:lnTo>
                  <a:close/>
                </a:path>
              </a:pathLst>
            </a:custGeom>
            <a:noFill/>
            <a:ln w="116708">
              <a:solidFill>
                <a:srgbClr val="3C876E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tIns="0" rIns="0" bIns="0" anchor="t">
              <a:noAutofit/>
            </a:bodyPr>
            <a:p>
              <a:pPr>
                <a:lnSpc>
                  <a:spcPct val="100000"/>
                </a:lnSpc>
              </a:pPr>
              <a:endPara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133" name="object 15"/>
            <p:cNvSpPr/>
            <p:nvPr/>
          </p:nvSpPr>
          <p:spPr>
            <a:xfrm>
              <a:off x="14769360" y="775440"/>
              <a:ext cx="1553760" cy="1904760"/>
            </a:xfrm>
            <a:custGeom>
              <a:avLst/>
              <a:gdLst>
                <a:gd name="textAreaLeft" fmla="*/ 0 w 1553760"/>
                <a:gd name="textAreaRight" fmla="*/ 1555200 w 1553760"/>
                <a:gd name="textAreaTop" fmla="*/ 0 h 1904760"/>
                <a:gd name="textAreaBottom" fmla="*/ 1906200 h 1904760"/>
              </a:gdLst>
              <a:ahLst/>
              <a:cxnLst/>
              <a:rect l="textAreaLeft" t="textAreaTop" r="textAreaRight" b="textAreaBottom"/>
              <a:pathLst>
                <a:path w="1555115" h="1906270">
                  <a:moveTo>
                    <a:pt x="1377246" y="1906213"/>
                  </a:moveTo>
                  <a:lnTo>
                    <a:pt x="1322021" y="1890872"/>
                  </a:lnTo>
                  <a:lnTo>
                    <a:pt x="1252904" y="1838267"/>
                  </a:lnTo>
                  <a:lnTo>
                    <a:pt x="1206452" y="1800070"/>
                  </a:lnTo>
                  <a:lnTo>
                    <a:pt x="1165743" y="1766913"/>
                  </a:lnTo>
                  <a:lnTo>
                    <a:pt x="1128596" y="1736460"/>
                  </a:lnTo>
                  <a:lnTo>
                    <a:pt x="1092830" y="1706375"/>
                  </a:lnTo>
                  <a:lnTo>
                    <a:pt x="1056262" y="1674320"/>
                  </a:lnTo>
                  <a:lnTo>
                    <a:pt x="1016712" y="1637959"/>
                  </a:lnTo>
                  <a:lnTo>
                    <a:pt x="876381" y="1518958"/>
                  </a:lnTo>
                  <a:lnTo>
                    <a:pt x="839516" y="1487697"/>
                  </a:lnTo>
                  <a:lnTo>
                    <a:pt x="802656" y="1456435"/>
                  </a:lnTo>
                  <a:lnTo>
                    <a:pt x="765799" y="1425171"/>
                  </a:lnTo>
                  <a:lnTo>
                    <a:pt x="728943" y="1393905"/>
                  </a:lnTo>
                  <a:lnTo>
                    <a:pt x="692086" y="1362635"/>
                  </a:lnTo>
                  <a:lnTo>
                    <a:pt x="655226" y="1331361"/>
                  </a:lnTo>
                  <a:lnTo>
                    <a:pt x="615364" y="1297557"/>
                  </a:lnTo>
                  <a:lnTo>
                    <a:pt x="575505" y="1263754"/>
                  </a:lnTo>
                  <a:lnTo>
                    <a:pt x="535648" y="1229950"/>
                  </a:lnTo>
                  <a:lnTo>
                    <a:pt x="495791" y="1196147"/>
                  </a:lnTo>
                  <a:lnTo>
                    <a:pt x="455934" y="1162344"/>
                  </a:lnTo>
                  <a:lnTo>
                    <a:pt x="416076" y="1128542"/>
                  </a:lnTo>
                  <a:lnTo>
                    <a:pt x="376217" y="1094741"/>
                  </a:lnTo>
                  <a:lnTo>
                    <a:pt x="336356" y="1060940"/>
                  </a:lnTo>
                  <a:lnTo>
                    <a:pt x="289978" y="1023656"/>
                  </a:lnTo>
                  <a:lnTo>
                    <a:pt x="247589" y="992691"/>
                  </a:lnTo>
                  <a:lnTo>
                    <a:pt x="208788" y="965943"/>
                  </a:lnTo>
                  <a:lnTo>
                    <a:pt x="173177" y="941314"/>
                  </a:lnTo>
                  <a:lnTo>
                    <a:pt x="140356" y="916705"/>
                  </a:lnTo>
                  <a:lnTo>
                    <a:pt x="109925" y="890015"/>
                  </a:lnTo>
                  <a:lnTo>
                    <a:pt x="81485" y="859145"/>
                  </a:lnTo>
                  <a:lnTo>
                    <a:pt x="54637" y="821995"/>
                  </a:lnTo>
                  <a:lnTo>
                    <a:pt x="24909" y="768093"/>
                  </a:lnTo>
                  <a:lnTo>
                    <a:pt x="8529" y="724520"/>
                  </a:lnTo>
                  <a:lnTo>
                    <a:pt x="0" y="668471"/>
                  </a:lnTo>
                  <a:lnTo>
                    <a:pt x="5618" y="617343"/>
                  </a:lnTo>
                  <a:lnTo>
                    <a:pt x="21544" y="571139"/>
                  </a:lnTo>
                  <a:lnTo>
                    <a:pt x="45068" y="528897"/>
                  </a:lnTo>
                  <a:lnTo>
                    <a:pt x="73477" y="489657"/>
                  </a:lnTo>
                  <a:lnTo>
                    <a:pt x="104059" y="452456"/>
                  </a:lnTo>
                  <a:lnTo>
                    <a:pt x="138136" y="416867"/>
                  </a:lnTo>
                  <a:lnTo>
                    <a:pt x="192908" y="373444"/>
                  </a:lnTo>
                  <a:lnTo>
                    <a:pt x="237909" y="340439"/>
                  </a:lnTo>
                  <a:lnTo>
                    <a:pt x="299908" y="295450"/>
                  </a:lnTo>
                  <a:lnTo>
                    <a:pt x="382846" y="235133"/>
                  </a:lnTo>
                  <a:lnTo>
                    <a:pt x="439878" y="193531"/>
                  </a:lnTo>
                  <a:lnTo>
                    <a:pt x="482978" y="162664"/>
                  </a:lnTo>
                  <a:lnTo>
                    <a:pt x="517411" y="139516"/>
                  </a:lnTo>
                  <a:lnTo>
                    <a:pt x="581333" y="104320"/>
                  </a:lnTo>
                  <a:lnTo>
                    <a:pt x="645032" y="77153"/>
                  </a:lnTo>
                  <a:lnTo>
                    <a:pt x="699490" y="58598"/>
                  </a:lnTo>
                  <a:lnTo>
                    <a:pt x="741129" y="47234"/>
                  </a:lnTo>
                  <a:lnTo>
                    <a:pt x="766374" y="41641"/>
                  </a:lnTo>
                  <a:lnTo>
                    <a:pt x="810866" y="31426"/>
                  </a:lnTo>
                  <a:lnTo>
                    <a:pt x="882033" y="14297"/>
                  </a:lnTo>
                  <a:lnTo>
                    <a:pt x="931691" y="7822"/>
                  </a:lnTo>
                  <a:lnTo>
                    <a:pt x="1006053" y="3035"/>
                  </a:lnTo>
                  <a:lnTo>
                    <a:pt x="1085774" y="325"/>
                  </a:lnTo>
                  <a:lnTo>
                    <a:pt x="1146692" y="0"/>
                  </a:lnTo>
                  <a:lnTo>
                    <a:pt x="1194051" y="2131"/>
                  </a:lnTo>
                  <a:lnTo>
                    <a:pt x="1233095" y="6790"/>
                  </a:lnTo>
                  <a:lnTo>
                    <a:pt x="1307216" y="23977"/>
                  </a:lnTo>
                  <a:lnTo>
                    <a:pt x="1383927" y="52450"/>
                  </a:lnTo>
                  <a:lnTo>
                    <a:pt x="1432699" y="82440"/>
                  </a:lnTo>
                  <a:lnTo>
                    <a:pt x="1479651" y="127052"/>
                  </a:lnTo>
                  <a:lnTo>
                    <a:pt x="1503845" y="162082"/>
                  </a:lnTo>
                  <a:lnTo>
                    <a:pt x="1521498" y="201434"/>
                  </a:lnTo>
                  <a:lnTo>
                    <a:pt x="1533954" y="247660"/>
                  </a:lnTo>
                  <a:lnTo>
                    <a:pt x="1542558" y="303312"/>
                  </a:lnTo>
                  <a:lnTo>
                    <a:pt x="1548654" y="370940"/>
                  </a:lnTo>
                  <a:lnTo>
                    <a:pt x="1552131" y="429814"/>
                  </a:lnTo>
                  <a:lnTo>
                    <a:pt x="1554063" y="485314"/>
                  </a:lnTo>
                  <a:lnTo>
                    <a:pt x="1554668" y="538276"/>
                  </a:lnTo>
                  <a:lnTo>
                    <a:pt x="1554164" y="589536"/>
                  </a:lnTo>
                  <a:lnTo>
                    <a:pt x="1552770" y="639927"/>
                  </a:lnTo>
                  <a:lnTo>
                    <a:pt x="1550704" y="690286"/>
                  </a:lnTo>
                  <a:lnTo>
                    <a:pt x="1548184" y="741448"/>
                  </a:lnTo>
                  <a:lnTo>
                    <a:pt x="1545429" y="794247"/>
                  </a:lnTo>
                  <a:lnTo>
                    <a:pt x="1541734" y="867459"/>
                  </a:lnTo>
                  <a:lnTo>
                    <a:pt x="1539122" y="923646"/>
                  </a:lnTo>
                  <a:lnTo>
                    <a:pt x="1537305" y="966952"/>
                  </a:lnTo>
                  <a:lnTo>
                    <a:pt x="1535997" y="1001525"/>
                  </a:lnTo>
                  <a:lnTo>
                    <a:pt x="1534912" y="1031510"/>
                  </a:lnTo>
                  <a:lnTo>
                    <a:pt x="1533763" y="1061053"/>
                  </a:lnTo>
                  <a:lnTo>
                    <a:pt x="1530125" y="1135401"/>
                  </a:lnTo>
                  <a:lnTo>
                    <a:pt x="1527063" y="1188497"/>
                  </a:lnTo>
                  <a:lnTo>
                    <a:pt x="1520544" y="1290689"/>
                  </a:lnTo>
                  <a:lnTo>
                    <a:pt x="1514876" y="1368530"/>
                  </a:lnTo>
                  <a:lnTo>
                    <a:pt x="1510107" y="1426002"/>
                  </a:lnTo>
                  <a:lnTo>
                    <a:pt x="1506286" y="1467091"/>
                  </a:lnTo>
                  <a:lnTo>
                    <a:pt x="1503463" y="1495780"/>
                  </a:lnTo>
                  <a:lnTo>
                    <a:pt x="1501685" y="1516052"/>
                  </a:lnTo>
                  <a:lnTo>
                    <a:pt x="1501003" y="1531893"/>
                  </a:lnTo>
                  <a:lnTo>
                    <a:pt x="1501463" y="1547285"/>
                  </a:lnTo>
                  <a:lnTo>
                    <a:pt x="1503116" y="1566213"/>
                  </a:lnTo>
                  <a:lnTo>
                    <a:pt x="1509614" y="1618939"/>
                  </a:lnTo>
                  <a:lnTo>
                    <a:pt x="1516050" y="1666899"/>
                  </a:lnTo>
                  <a:lnTo>
                    <a:pt x="1519987" y="1710969"/>
                  </a:lnTo>
                  <a:lnTo>
                    <a:pt x="1518991" y="1752024"/>
                  </a:lnTo>
                  <a:lnTo>
                    <a:pt x="1510626" y="1790940"/>
                  </a:lnTo>
                  <a:lnTo>
                    <a:pt x="1492457" y="1828592"/>
                  </a:lnTo>
                  <a:lnTo>
                    <a:pt x="1457657" y="1869366"/>
                  </a:lnTo>
                  <a:lnTo>
                    <a:pt x="1422370" y="1894014"/>
                  </a:lnTo>
                  <a:lnTo>
                    <a:pt x="1377246" y="1906213"/>
                  </a:lnTo>
                  <a:close/>
                </a:path>
              </a:pathLst>
            </a:custGeom>
            <a:noFill/>
            <a:ln w="116708">
              <a:solidFill>
                <a:srgbClr val="3C876E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tIns="0" rIns="0" bIns="0" anchor="t">
              <a:noAutofit/>
            </a:bodyPr>
            <a:p>
              <a:pPr>
                <a:lnSpc>
                  <a:spcPct val="100000"/>
                </a:lnSpc>
              </a:pPr>
              <a:endPara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134" name="object 16"/>
            <p:cNvSpPr/>
            <p:nvPr/>
          </p:nvSpPr>
          <p:spPr>
            <a:xfrm>
              <a:off x="16458120" y="2504160"/>
              <a:ext cx="1542240" cy="2283840"/>
            </a:xfrm>
            <a:custGeom>
              <a:avLst/>
              <a:gdLst>
                <a:gd name="textAreaLeft" fmla="*/ 0 w 1542240"/>
                <a:gd name="textAreaRight" fmla="*/ 1543680 w 1542240"/>
                <a:gd name="textAreaTop" fmla="*/ 0 h 2283840"/>
                <a:gd name="textAreaBottom" fmla="*/ 2285280 h 2283840"/>
              </a:gdLst>
              <a:ahLst/>
              <a:cxnLst/>
              <a:rect l="textAreaLeft" t="textAreaTop" r="textAreaRight" b="textAreaBottom"/>
              <a:pathLst>
                <a:path w="1543684" h="2285365">
                  <a:moveTo>
                    <a:pt x="712344" y="75056"/>
                  </a:moveTo>
                  <a:lnTo>
                    <a:pt x="745136" y="110582"/>
                  </a:lnTo>
                  <a:lnTo>
                    <a:pt x="777929" y="146103"/>
                  </a:lnTo>
                  <a:lnTo>
                    <a:pt x="810724" y="181622"/>
                  </a:lnTo>
                  <a:lnTo>
                    <a:pt x="843518" y="217140"/>
                  </a:lnTo>
                  <a:lnTo>
                    <a:pt x="876313" y="252658"/>
                  </a:lnTo>
                  <a:lnTo>
                    <a:pt x="909106" y="288177"/>
                  </a:lnTo>
                  <a:lnTo>
                    <a:pt x="941898" y="323698"/>
                  </a:lnTo>
                  <a:lnTo>
                    <a:pt x="1132750" y="530425"/>
                  </a:lnTo>
                  <a:lnTo>
                    <a:pt x="1181564" y="581942"/>
                  </a:lnTo>
                  <a:lnTo>
                    <a:pt x="1222683" y="624903"/>
                  </a:lnTo>
                  <a:lnTo>
                    <a:pt x="1257720" y="661357"/>
                  </a:lnTo>
                  <a:lnTo>
                    <a:pt x="1288286" y="693357"/>
                  </a:lnTo>
                  <a:lnTo>
                    <a:pt x="1315992" y="722954"/>
                  </a:lnTo>
                  <a:lnTo>
                    <a:pt x="1342449" y="752199"/>
                  </a:lnTo>
                  <a:lnTo>
                    <a:pt x="1369268" y="783144"/>
                  </a:lnTo>
                  <a:lnTo>
                    <a:pt x="1398062" y="817840"/>
                  </a:lnTo>
                  <a:lnTo>
                    <a:pt x="1439764" y="869453"/>
                  </a:lnTo>
                  <a:lnTo>
                    <a:pt x="1473075" y="912636"/>
                  </a:lnTo>
                  <a:lnTo>
                    <a:pt x="1498750" y="950023"/>
                  </a:lnTo>
                  <a:lnTo>
                    <a:pt x="1517548" y="984249"/>
                  </a:lnTo>
                  <a:lnTo>
                    <a:pt x="1542566" y="1083389"/>
                  </a:lnTo>
                  <a:lnTo>
                    <a:pt x="1543424" y="1145123"/>
                  </a:lnTo>
                  <a:lnTo>
                    <a:pt x="1536112" y="1201440"/>
                  </a:lnTo>
                  <a:lnTo>
                    <a:pt x="1523948" y="1250625"/>
                  </a:lnTo>
                  <a:lnTo>
                    <a:pt x="1510246" y="1290965"/>
                  </a:lnTo>
                  <a:lnTo>
                    <a:pt x="1486935" y="1345823"/>
                  </a:lnTo>
                  <a:lnTo>
                    <a:pt x="1455508" y="1394992"/>
                  </a:lnTo>
                  <a:lnTo>
                    <a:pt x="1429859" y="1427602"/>
                  </a:lnTo>
                  <a:lnTo>
                    <a:pt x="1393849" y="1471240"/>
                  </a:lnTo>
                  <a:lnTo>
                    <a:pt x="1344675" y="1530164"/>
                  </a:lnTo>
                  <a:lnTo>
                    <a:pt x="1279531" y="1608633"/>
                  </a:lnTo>
                  <a:lnTo>
                    <a:pt x="1239827" y="1656807"/>
                  </a:lnTo>
                  <a:lnTo>
                    <a:pt x="1207138" y="1696660"/>
                  </a:lnTo>
                  <a:lnTo>
                    <a:pt x="1168050" y="1744529"/>
                  </a:lnTo>
                  <a:lnTo>
                    <a:pt x="1124181" y="1798544"/>
                  </a:lnTo>
                  <a:lnTo>
                    <a:pt x="1077150" y="1856835"/>
                  </a:lnTo>
                  <a:lnTo>
                    <a:pt x="1047300" y="1894028"/>
                  </a:lnTo>
                  <a:lnTo>
                    <a:pt x="1015751" y="1933252"/>
                  </a:lnTo>
                  <a:lnTo>
                    <a:pt x="981581" y="1975401"/>
                  </a:lnTo>
                  <a:lnTo>
                    <a:pt x="943868" y="2021370"/>
                  </a:lnTo>
                  <a:lnTo>
                    <a:pt x="901689" y="2072053"/>
                  </a:lnTo>
                  <a:lnTo>
                    <a:pt x="833133" y="2152485"/>
                  </a:lnTo>
                  <a:lnTo>
                    <a:pt x="786038" y="2204732"/>
                  </a:lnTo>
                  <a:lnTo>
                    <a:pt x="754756" y="2235648"/>
                  </a:lnTo>
                  <a:lnTo>
                    <a:pt x="717035" y="2260896"/>
                  </a:lnTo>
                  <a:lnTo>
                    <a:pt x="663812" y="2278497"/>
                  </a:lnTo>
                  <a:lnTo>
                    <a:pt x="611089" y="2285304"/>
                  </a:lnTo>
                  <a:lnTo>
                    <a:pt x="560088" y="2283862"/>
                  </a:lnTo>
                  <a:lnTo>
                    <a:pt x="512031" y="2276716"/>
                  </a:lnTo>
                  <a:lnTo>
                    <a:pt x="468138" y="2266411"/>
                  </a:lnTo>
                  <a:lnTo>
                    <a:pt x="429630" y="2255493"/>
                  </a:lnTo>
                  <a:lnTo>
                    <a:pt x="378952" y="2237591"/>
                  </a:lnTo>
                  <a:lnTo>
                    <a:pt x="338476" y="2219182"/>
                  </a:lnTo>
                  <a:lnTo>
                    <a:pt x="291292" y="2193041"/>
                  </a:lnTo>
                  <a:lnTo>
                    <a:pt x="239937" y="2158097"/>
                  </a:lnTo>
                  <a:lnTo>
                    <a:pt x="186947" y="2113277"/>
                  </a:lnTo>
                  <a:lnTo>
                    <a:pt x="136597" y="2059615"/>
                  </a:lnTo>
                  <a:lnTo>
                    <a:pt x="98081" y="2008305"/>
                  </a:lnTo>
                  <a:lnTo>
                    <a:pt x="70250" y="1962925"/>
                  </a:lnTo>
                  <a:lnTo>
                    <a:pt x="51956" y="1927050"/>
                  </a:lnTo>
                  <a:lnTo>
                    <a:pt x="28437" y="1866919"/>
                  </a:lnTo>
                  <a:lnTo>
                    <a:pt x="14676" y="1817318"/>
                  </a:lnTo>
                  <a:lnTo>
                    <a:pt x="4089" y="1756887"/>
                  </a:lnTo>
                  <a:lnTo>
                    <a:pt x="0" y="1687060"/>
                  </a:lnTo>
                  <a:lnTo>
                    <a:pt x="952" y="1663441"/>
                  </a:lnTo>
                  <a:lnTo>
                    <a:pt x="16375" y="1571739"/>
                  </a:lnTo>
                  <a:lnTo>
                    <a:pt x="36333" y="1480940"/>
                  </a:lnTo>
                  <a:lnTo>
                    <a:pt x="52921" y="1409516"/>
                  </a:lnTo>
                  <a:lnTo>
                    <a:pt x="68176" y="1346023"/>
                  </a:lnTo>
                  <a:lnTo>
                    <a:pt x="81549" y="1291913"/>
                  </a:lnTo>
                  <a:lnTo>
                    <a:pt x="92489" y="1248634"/>
                  </a:lnTo>
                  <a:lnTo>
                    <a:pt x="122482" y="1132540"/>
                  </a:lnTo>
                  <a:lnTo>
                    <a:pt x="137824" y="1073750"/>
                  </a:lnTo>
                  <a:lnTo>
                    <a:pt x="148006" y="1035101"/>
                  </a:lnTo>
                  <a:lnTo>
                    <a:pt x="154561" y="1010425"/>
                  </a:lnTo>
                  <a:lnTo>
                    <a:pt x="159023" y="993555"/>
                  </a:lnTo>
                  <a:lnTo>
                    <a:pt x="183013" y="894531"/>
                  </a:lnTo>
                  <a:lnTo>
                    <a:pt x="194905" y="841505"/>
                  </a:lnTo>
                  <a:lnTo>
                    <a:pt x="204753" y="795194"/>
                  </a:lnTo>
                  <a:lnTo>
                    <a:pt x="213839" y="751309"/>
                  </a:lnTo>
                  <a:lnTo>
                    <a:pt x="223444" y="705564"/>
                  </a:lnTo>
                  <a:lnTo>
                    <a:pt x="234852" y="653671"/>
                  </a:lnTo>
                  <a:lnTo>
                    <a:pt x="249343" y="591344"/>
                  </a:lnTo>
                  <a:lnTo>
                    <a:pt x="265575" y="519129"/>
                  </a:lnTo>
                  <a:lnTo>
                    <a:pt x="275063" y="468098"/>
                  </a:lnTo>
                  <a:lnTo>
                    <a:pt x="280062" y="431009"/>
                  </a:lnTo>
                  <a:lnTo>
                    <a:pt x="282825" y="400618"/>
                  </a:lnTo>
                  <a:lnTo>
                    <a:pt x="285606" y="369681"/>
                  </a:lnTo>
                  <a:lnTo>
                    <a:pt x="290661" y="330954"/>
                  </a:lnTo>
                  <a:lnTo>
                    <a:pt x="301858" y="279747"/>
                  </a:lnTo>
                  <a:lnTo>
                    <a:pt x="316974" y="237463"/>
                  </a:lnTo>
                  <a:lnTo>
                    <a:pt x="335106" y="197946"/>
                  </a:lnTo>
                  <a:lnTo>
                    <a:pt x="355350" y="155044"/>
                  </a:lnTo>
                  <a:lnTo>
                    <a:pt x="373444" y="116846"/>
                  </a:lnTo>
                  <a:lnTo>
                    <a:pt x="398222" y="75712"/>
                  </a:lnTo>
                  <a:lnTo>
                    <a:pt x="432147" y="38099"/>
                  </a:lnTo>
                  <a:lnTo>
                    <a:pt x="477681" y="10462"/>
                  </a:lnTo>
                  <a:lnTo>
                    <a:pt x="523202" y="0"/>
                  </a:lnTo>
                  <a:lnTo>
                    <a:pt x="571232" y="2233"/>
                  </a:lnTo>
                  <a:lnTo>
                    <a:pt x="619969" y="16157"/>
                  </a:lnTo>
                  <a:lnTo>
                    <a:pt x="667608" y="40767"/>
                  </a:lnTo>
                  <a:lnTo>
                    <a:pt x="712344" y="75056"/>
                  </a:lnTo>
                  <a:close/>
                </a:path>
              </a:pathLst>
            </a:custGeom>
            <a:noFill/>
            <a:ln w="116708">
              <a:solidFill>
                <a:srgbClr val="7F446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tIns="0" rIns="0" bIns="0" anchor="t">
              <a:noAutofit/>
            </a:bodyPr>
            <a:p>
              <a:pPr>
                <a:lnSpc>
                  <a:spcPct val="100000"/>
                </a:lnSpc>
              </a:pPr>
              <a:endPara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135" name="object 17"/>
            <p:cNvSpPr/>
            <p:nvPr/>
          </p:nvSpPr>
          <p:spPr>
            <a:xfrm>
              <a:off x="16463160" y="1894320"/>
              <a:ext cx="1968480" cy="1580400"/>
            </a:xfrm>
            <a:custGeom>
              <a:avLst/>
              <a:gdLst>
                <a:gd name="textAreaLeft" fmla="*/ 0 w 1968480"/>
                <a:gd name="textAreaRight" fmla="*/ 1969920 w 1968480"/>
                <a:gd name="textAreaTop" fmla="*/ 0 h 1580400"/>
                <a:gd name="textAreaBottom" fmla="*/ 1581840 h 1580400"/>
              </a:gdLst>
              <a:ahLst/>
              <a:cxnLst/>
              <a:rect l="textAreaLeft" t="textAreaTop" r="textAreaRight" b="textAreaBottom"/>
              <a:pathLst>
                <a:path w="1969769" h="1581785">
                  <a:moveTo>
                    <a:pt x="13004" y="567218"/>
                  </a:moveTo>
                  <a:lnTo>
                    <a:pt x="54796" y="527993"/>
                  </a:lnTo>
                  <a:lnTo>
                    <a:pt x="135650" y="496236"/>
                  </a:lnTo>
                  <a:lnTo>
                    <a:pt x="192410" y="476380"/>
                  </a:lnTo>
                  <a:lnTo>
                    <a:pt x="241883" y="458815"/>
                  </a:lnTo>
                  <a:lnTo>
                    <a:pt x="287196" y="442890"/>
                  </a:lnTo>
                  <a:lnTo>
                    <a:pt x="331481" y="427952"/>
                  </a:lnTo>
                  <a:lnTo>
                    <a:pt x="377867" y="413349"/>
                  </a:lnTo>
                  <a:lnTo>
                    <a:pt x="429484" y="398427"/>
                  </a:lnTo>
                  <a:lnTo>
                    <a:pt x="604075" y="340314"/>
                  </a:lnTo>
                  <a:lnTo>
                    <a:pt x="649928" y="325052"/>
                  </a:lnTo>
                  <a:lnTo>
                    <a:pt x="695783" y="309790"/>
                  </a:lnTo>
                  <a:lnTo>
                    <a:pt x="741640" y="294525"/>
                  </a:lnTo>
                  <a:lnTo>
                    <a:pt x="787500" y="279256"/>
                  </a:lnTo>
                  <a:lnTo>
                    <a:pt x="833363" y="263983"/>
                  </a:lnTo>
                  <a:lnTo>
                    <a:pt x="879229" y="248704"/>
                  </a:lnTo>
                  <a:lnTo>
                    <a:pt x="928814" y="232204"/>
                  </a:lnTo>
                  <a:lnTo>
                    <a:pt x="978399" y="215704"/>
                  </a:lnTo>
                  <a:lnTo>
                    <a:pt x="1027984" y="199204"/>
                  </a:lnTo>
                  <a:lnTo>
                    <a:pt x="1077569" y="182702"/>
                  </a:lnTo>
                  <a:lnTo>
                    <a:pt x="1127153" y="166199"/>
                  </a:lnTo>
                  <a:lnTo>
                    <a:pt x="1176738" y="149694"/>
                  </a:lnTo>
                  <a:lnTo>
                    <a:pt x="1226323" y="133186"/>
                  </a:lnTo>
                  <a:lnTo>
                    <a:pt x="1275908" y="116677"/>
                  </a:lnTo>
                  <a:lnTo>
                    <a:pt x="1331854" y="96400"/>
                  </a:lnTo>
                  <a:lnTo>
                    <a:pt x="1380330" y="76254"/>
                  </a:lnTo>
                  <a:lnTo>
                    <a:pt x="1423338" y="56987"/>
                  </a:lnTo>
                  <a:lnTo>
                    <a:pt x="1462880" y="39345"/>
                  </a:lnTo>
                  <a:lnTo>
                    <a:pt x="1500957" y="24078"/>
                  </a:lnTo>
                  <a:lnTo>
                    <a:pt x="1539570" y="11933"/>
                  </a:lnTo>
                  <a:lnTo>
                    <a:pt x="1580721" y="3657"/>
                  </a:lnTo>
                  <a:lnTo>
                    <a:pt x="1626411" y="0"/>
                  </a:lnTo>
                  <a:lnTo>
                    <a:pt x="1687907" y="2582"/>
                  </a:lnTo>
                  <a:lnTo>
                    <a:pt x="1733647" y="11222"/>
                  </a:lnTo>
                  <a:lnTo>
                    <a:pt x="1785966" y="33077"/>
                  </a:lnTo>
                  <a:lnTo>
                    <a:pt x="1826748" y="64419"/>
                  </a:lnTo>
                  <a:lnTo>
                    <a:pt x="1857966" y="102020"/>
                  </a:lnTo>
                  <a:lnTo>
                    <a:pt x="1881849" y="144061"/>
                  </a:lnTo>
                  <a:lnTo>
                    <a:pt x="1900629" y="188721"/>
                  </a:lnTo>
                  <a:lnTo>
                    <a:pt x="1916538" y="234181"/>
                  </a:lnTo>
                  <a:lnTo>
                    <a:pt x="1929260" y="281758"/>
                  </a:lnTo>
                  <a:lnTo>
                    <a:pt x="1937927" y="351102"/>
                  </a:lnTo>
                  <a:lnTo>
                    <a:pt x="1942765" y="406698"/>
                  </a:lnTo>
                  <a:lnTo>
                    <a:pt x="1949019" y="483049"/>
                  </a:lnTo>
                  <a:lnTo>
                    <a:pt x="1957500" y="585259"/>
                  </a:lnTo>
                  <a:lnTo>
                    <a:pt x="1963426" y="655611"/>
                  </a:lnTo>
                  <a:lnTo>
                    <a:pt x="1967415" y="708474"/>
                  </a:lnTo>
                  <a:lnTo>
                    <a:pt x="1969311" y="749916"/>
                  </a:lnTo>
                  <a:lnTo>
                    <a:pt x="1968955" y="786009"/>
                  </a:lnTo>
                  <a:lnTo>
                    <a:pt x="1956324" y="891365"/>
                  </a:lnTo>
                  <a:lnTo>
                    <a:pt x="1943907" y="947537"/>
                  </a:lnTo>
                  <a:lnTo>
                    <a:pt x="1932007" y="989019"/>
                  </a:lnTo>
                  <a:lnTo>
                    <a:pt x="1923689" y="1013487"/>
                  </a:lnTo>
                  <a:lnTo>
                    <a:pt x="1909301" y="1056813"/>
                  </a:lnTo>
                  <a:lnTo>
                    <a:pt x="1886977" y="1126530"/>
                  </a:lnTo>
                  <a:lnTo>
                    <a:pt x="1866717" y="1172331"/>
                  </a:lnTo>
                  <a:lnTo>
                    <a:pt x="1832174" y="1238370"/>
                  </a:lnTo>
                  <a:lnTo>
                    <a:pt x="1793092" y="1307901"/>
                  </a:lnTo>
                  <a:lnTo>
                    <a:pt x="1761737" y="1360124"/>
                  </a:lnTo>
                  <a:lnTo>
                    <a:pt x="1735325" y="1399484"/>
                  </a:lnTo>
                  <a:lnTo>
                    <a:pt x="1711070" y="1430429"/>
                  </a:lnTo>
                  <a:lnTo>
                    <a:pt x="1657896" y="1484855"/>
                  </a:lnTo>
                  <a:lnTo>
                    <a:pt x="1593709" y="1535623"/>
                  </a:lnTo>
                  <a:lnTo>
                    <a:pt x="1542757" y="1561718"/>
                  </a:lnTo>
                  <a:lnTo>
                    <a:pt x="1480258" y="1578663"/>
                  </a:lnTo>
                  <a:lnTo>
                    <a:pt x="1437740" y="1581161"/>
                  </a:lnTo>
                  <a:lnTo>
                    <a:pt x="1394937" y="1575822"/>
                  </a:lnTo>
                  <a:lnTo>
                    <a:pt x="1348967" y="1562470"/>
                  </a:lnTo>
                  <a:lnTo>
                    <a:pt x="1296947" y="1540932"/>
                  </a:lnTo>
                  <a:lnTo>
                    <a:pt x="1235993" y="1511032"/>
                  </a:lnTo>
                  <a:lnTo>
                    <a:pt x="1183870" y="1483420"/>
                  </a:lnTo>
                  <a:lnTo>
                    <a:pt x="1135434" y="1456241"/>
                  </a:lnTo>
                  <a:lnTo>
                    <a:pt x="1089858" y="1429247"/>
                  </a:lnTo>
                  <a:lnTo>
                    <a:pt x="1046316" y="1402191"/>
                  </a:lnTo>
                  <a:lnTo>
                    <a:pt x="1003979" y="1374827"/>
                  </a:lnTo>
                  <a:lnTo>
                    <a:pt x="962023" y="1346906"/>
                  </a:lnTo>
                  <a:lnTo>
                    <a:pt x="919619" y="1318183"/>
                  </a:lnTo>
                  <a:lnTo>
                    <a:pt x="875941" y="1288411"/>
                  </a:lnTo>
                  <a:lnTo>
                    <a:pt x="815295" y="1247238"/>
                  </a:lnTo>
                  <a:lnTo>
                    <a:pt x="768634" y="1215831"/>
                  </a:lnTo>
                  <a:lnTo>
                    <a:pt x="732564" y="1191790"/>
                  </a:lnTo>
                  <a:lnTo>
                    <a:pt x="703693" y="1172718"/>
                  </a:lnTo>
                  <a:lnTo>
                    <a:pt x="678626" y="1156216"/>
                  </a:lnTo>
                  <a:lnTo>
                    <a:pt x="653972" y="1139887"/>
                  </a:lnTo>
                  <a:lnTo>
                    <a:pt x="592326" y="1098155"/>
                  </a:lnTo>
                  <a:lnTo>
                    <a:pt x="548548" y="1067957"/>
                  </a:lnTo>
                  <a:lnTo>
                    <a:pt x="464604" y="1009318"/>
                  </a:lnTo>
                  <a:lnTo>
                    <a:pt x="401027" y="964052"/>
                  </a:lnTo>
                  <a:lnTo>
                    <a:pt x="354388" y="930133"/>
                  </a:lnTo>
                  <a:lnTo>
                    <a:pt x="321258" y="905534"/>
                  </a:lnTo>
                  <a:lnTo>
                    <a:pt x="298208" y="888226"/>
                  </a:lnTo>
                  <a:lnTo>
                    <a:pt x="281807" y="876184"/>
                  </a:lnTo>
                  <a:lnTo>
                    <a:pt x="238212" y="851377"/>
                  </a:lnTo>
                  <a:lnTo>
                    <a:pt x="189771" y="829533"/>
                  </a:lnTo>
                  <a:lnTo>
                    <a:pt x="145438" y="810118"/>
                  </a:lnTo>
                  <a:lnTo>
                    <a:pt x="105729" y="790592"/>
                  </a:lnTo>
                  <a:lnTo>
                    <a:pt x="71162" y="768416"/>
                  </a:lnTo>
                  <a:lnTo>
                    <a:pt x="42252" y="741051"/>
                  </a:lnTo>
                  <a:lnTo>
                    <a:pt x="19517" y="705957"/>
                  </a:lnTo>
                  <a:lnTo>
                    <a:pt x="2741" y="655078"/>
                  </a:lnTo>
                  <a:lnTo>
                    <a:pt x="0" y="612121"/>
                  </a:lnTo>
                  <a:lnTo>
                    <a:pt x="13004" y="567218"/>
                  </a:lnTo>
                  <a:close/>
                </a:path>
              </a:pathLst>
            </a:custGeom>
            <a:noFill/>
            <a:ln w="116708">
              <a:solidFill>
                <a:srgbClr val="7F446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tIns="0" rIns="0" bIns="0" anchor="t">
              <a:noAutofit/>
            </a:bodyPr>
            <a:p>
              <a:pPr>
                <a:lnSpc>
                  <a:spcPct val="100000"/>
                </a:lnSpc>
              </a:pPr>
              <a:endParaRPr lang="es-ES" sz="18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</p:txBody>
        </p:sp>
      </p:grpSp>
      <p:sp>
        <p:nvSpPr>
          <p:cNvPr id="136" name="object 18"/>
          <p:cNvSpPr/>
          <p:nvPr/>
        </p:nvSpPr>
        <p:spPr>
          <a:xfrm>
            <a:off x="13725360" y="5235120"/>
            <a:ext cx="5114880" cy="186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11520" rIns="0" bIns="0" anchor="t">
            <a:spAutoFit/>
          </a:bodyPr>
          <a:p>
            <a:pPr marL="12600" algn="ctr">
              <a:lnSpc>
                <a:spcPct val="100000"/>
              </a:lnSpc>
              <a:spcBef>
                <a:spcPts val="91"/>
              </a:spcBef>
            </a:pPr>
            <a:r>
              <a:rPr lang="es-ES" sz="4000" b="0" u="none" spc="-196" strike="noStrike">
                <a:solidFill>
                  <a:srgbClr val="000000"/>
                </a:solidFill>
                <a:effectLst/>
                <a:uFillTx/>
                <a:latin typeface="Lucida Sans"/>
              </a:rPr>
              <a:t>Congrés</a:t>
            </a:r>
            <a:r>
              <a:rPr lang="es-ES" sz="4000" b="0" u="none" spc="-145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4000" b="0" u="none" spc="-91" strike="noStrike">
                <a:solidFill>
                  <a:srgbClr val="000000"/>
                </a:solidFill>
                <a:effectLst/>
                <a:uFillTx/>
                <a:latin typeface="Lucida Sans"/>
              </a:rPr>
              <a:t>Internacional </a:t>
            </a:r>
            <a:r>
              <a:rPr lang="es-ES" sz="4000" b="0" u="none" spc="-164" strike="noStrike">
                <a:solidFill>
                  <a:srgbClr val="000000"/>
                </a:solidFill>
                <a:effectLst/>
                <a:uFillTx/>
                <a:latin typeface="Lucida Sans"/>
              </a:rPr>
              <a:t>sobre</a:t>
            </a:r>
            <a:r>
              <a:rPr lang="es-ES" sz="4000" b="0" u="none" spc="-159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4000" b="0" u="none" spc="-11" strike="noStrike">
                <a:solidFill>
                  <a:srgbClr val="000000"/>
                </a:solidFill>
                <a:effectLst/>
                <a:uFillTx/>
                <a:latin typeface="Lucida Sans"/>
              </a:rPr>
              <a:t>Educació </a:t>
            </a:r>
            <a:r>
              <a:rPr lang="es-ES" sz="4000" b="0" u="none" spc="-210" strike="noStrike">
                <a:solidFill>
                  <a:srgbClr val="000000"/>
                </a:solidFill>
                <a:effectLst/>
                <a:uFillTx/>
                <a:latin typeface="Lucida Sans"/>
              </a:rPr>
              <a:t>Compromesa</a:t>
            </a:r>
            <a:r>
              <a:rPr lang="es-ES" sz="4000" b="0" u="none" spc="-201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4000" b="0" u="none" strike="noStrike">
                <a:solidFill>
                  <a:srgbClr val="000000"/>
                </a:solidFill>
                <a:effectLst/>
                <a:uFillTx/>
                <a:latin typeface="Lucida Sans"/>
              </a:rPr>
              <a:t>i</a:t>
            </a:r>
            <a:r>
              <a:rPr lang="es-ES" sz="4000" b="0" u="none" spc="-221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4000" b="0" u="none" spc="-11" strike="noStrike">
                <a:solidFill>
                  <a:srgbClr val="000000"/>
                </a:solidFill>
                <a:effectLst/>
                <a:uFillTx/>
                <a:latin typeface="Lucida Sans"/>
              </a:rPr>
              <a:t>Crítica</a:t>
            </a:r>
            <a:endParaRPr lang="es-ES" sz="4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37" name="object 19"/>
          <p:cNvSpPr/>
          <p:nvPr/>
        </p:nvSpPr>
        <p:spPr>
          <a:xfrm>
            <a:off x="14103360" y="7313760"/>
            <a:ext cx="4357800" cy="714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12240" rIns="0" bIns="0" anchor="t">
            <a:spAutoFit/>
          </a:bodyPr>
          <a:p>
            <a:pPr marL="488160" indent="-476280">
              <a:lnSpc>
                <a:spcPct val="100000"/>
              </a:lnSpc>
              <a:spcBef>
                <a:spcPts val="96"/>
              </a:spcBef>
              <a:tabLst>
                <a:tab pos="0" algn="l"/>
              </a:tabLst>
            </a:pPr>
            <a:r>
              <a:rPr lang="es-ES" sz="2250" b="0" u="none" spc="-31" strike="noStrike">
                <a:solidFill>
                  <a:srgbClr val="000000"/>
                </a:solidFill>
                <a:effectLst/>
                <a:uFillTx/>
                <a:latin typeface="Lucida Sans"/>
              </a:rPr>
              <a:t>Justícia</a:t>
            </a:r>
            <a:r>
              <a:rPr lang="es-ES" sz="2250" b="0" u="none" spc="-130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2250" b="0" u="none" spc="-85" strike="noStrike">
                <a:solidFill>
                  <a:srgbClr val="000000"/>
                </a:solidFill>
                <a:effectLst/>
                <a:uFillTx/>
                <a:latin typeface="Lucida Sans"/>
              </a:rPr>
              <a:t>Global,</a:t>
            </a:r>
            <a:r>
              <a:rPr lang="es-ES" sz="2250" b="0" u="none" spc="-130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2250" b="0" u="none" spc="-85" strike="noStrike">
                <a:solidFill>
                  <a:srgbClr val="000000"/>
                </a:solidFill>
                <a:effectLst/>
                <a:uFillTx/>
                <a:latin typeface="Lucida Sans"/>
              </a:rPr>
              <a:t>professió</a:t>
            </a:r>
            <a:r>
              <a:rPr lang="es-ES" sz="2250" b="0" u="none" spc="-130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2250" b="0" u="none" spc="-71" strike="noStrike">
                <a:solidFill>
                  <a:srgbClr val="000000"/>
                </a:solidFill>
                <a:effectLst/>
                <a:uFillTx/>
                <a:latin typeface="Lucida Sans"/>
              </a:rPr>
              <a:t>docent</a:t>
            </a:r>
            <a:r>
              <a:rPr lang="es-ES" sz="2250" b="0" u="none" spc="-130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2250" b="0" u="none" spc="-51" strike="noStrike">
                <a:solidFill>
                  <a:srgbClr val="000000"/>
                </a:solidFill>
                <a:effectLst/>
                <a:uFillTx/>
                <a:latin typeface="Lucida Sans"/>
              </a:rPr>
              <a:t>i </a:t>
            </a:r>
            <a:r>
              <a:rPr lang="es-ES" sz="2250" b="0" u="none" spc="-74" strike="noStrike">
                <a:solidFill>
                  <a:srgbClr val="000000"/>
                </a:solidFill>
                <a:effectLst/>
                <a:uFillTx/>
                <a:latin typeface="Lucida Sans"/>
              </a:rPr>
              <a:t>currículum</a:t>
            </a:r>
            <a:r>
              <a:rPr lang="es-ES" sz="2250" b="0" u="none" spc="-125" strike="noStrike">
                <a:solidFill>
                  <a:srgbClr val="000000"/>
                </a:solidFill>
                <a:effectLst/>
                <a:uFillTx/>
                <a:latin typeface="Lucida Sans"/>
              </a:rPr>
              <a:t> </a:t>
            </a:r>
            <a:r>
              <a:rPr lang="es-ES" sz="2250" b="0" u="none" spc="-11" strike="noStrike">
                <a:solidFill>
                  <a:srgbClr val="000000"/>
                </a:solidFill>
                <a:effectLst/>
                <a:uFillTx/>
                <a:latin typeface="Lucida Sans"/>
              </a:rPr>
              <a:t>transformador</a:t>
            </a:r>
            <a:endParaRPr lang="es-ES" sz="225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pic>
        <p:nvPicPr>
          <p:cNvPr id="138" name=""/>
          <p:cNvPicPr/>
          <p:nvPr/>
        </p:nvPicPr>
        <p:blipFill>
          <a:blip r:embed="rId5">
            <a:alphaModFix amt="10000"/>
          </a:blip>
          <a:stretch/>
        </p:blipFill>
        <p:spPr>
          <a:xfrm>
            <a:off x="-2273400" y="685800"/>
            <a:ext cx="10509840" cy="99248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75B9B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09A63BC663B95E42BF1051D274D2E05A" ma:contentTypeVersion="13" ma:contentTypeDescription="Crear nuevo documento." ma:contentTypeScope="" ma:versionID="1f314130917fada16e40fad7607feb58">
  <xsd:schema xmlns:xsd="http://www.w3.org/2001/XMLSchema" xmlns:xs="http://www.w3.org/2001/XMLSchema" xmlns:p="http://schemas.microsoft.com/office/2006/metadata/properties" xmlns:ns2="3fc87ac6-b038-49d7-92c4-41b7216bcc2c" xmlns:ns3="073d16a0-ed37-48c4-8a34-5dffb29779e5" targetNamespace="http://schemas.microsoft.com/office/2006/metadata/properties" ma:root="true" ma:fieldsID="496f7cdb006c056b9bdc88b3aaec552d" ns2:_="" ns3:_="">
    <xsd:import namespace="3fc87ac6-b038-49d7-92c4-41b7216bcc2c"/>
    <xsd:import namespace="073d16a0-ed37-48c4-8a34-5dffb29779e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c87ac6-b038-49d7-92c4-41b7216bcc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5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16" nillable="true" ma:displayName="Location" ma:description="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Etiquetas de imagen" ma:readOnly="false" ma:fieldId="{5cf76f15-5ced-4ddc-b409-7134ff3c332f}" ma:taxonomyMulti="true" ma:sspId="1343d874-831b-43dd-accf-4026f692b47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3d16a0-ed37-48c4-8a34-5dffb29779e5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2ebaaf35-606a-4f20-ade6-ccc5e2ff8780}" ma:internalName="TaxCatchAll" ma:showField="CatchAllData" ma:web="073d16a0-ed37-48c4-8a34-5dffb29779e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73d16a0-ed37-48c4-8a34-5dffb29779e5" xsi:nil="true"/>
    <lcf76f155ced4ddcb4097134ff3c332f xmlns="3fc87ac6-b038-49d7-92c4-41b7216bcc2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AE8E8EC-F474-4EE0-9221-BA6973B70AEF}"/>
</file>

<file path=customXml/itemProps2.xml><?xml version="1.0" encoding="utf-8"?>
<ds:datastoreItem xmlns:ds="http://schemas.openxmlformats.org/officeDocument/2006/customXml" ds:itemID="{FAC062FF-49AD-4055-AAC6-FB783BC0702C}"/>
</file>

<file path=customXml/itemProps3.xml><?xml version="1.0" encoding="utf-8"?>
<ds:datastoreItem xmlns:ds="http://schemas.openxmlformats.org/officeDocument/2006/customXml" ds:itemID="{ABD282AC-272B-4C4B-A970-85134818F0AD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Collabora_Office/25.04.7.2$Linux_X86_64 LibreOffice_project/ddf570af86d6399f03cbd397dd60186f0a8e85ed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dc:description/>
  <cp:lastModifiedBy/>
  <cp:revision>5</cp:revision>
  <dcterms:created xsi:type="dcterms:W3CDTF">2025-12-11T11:55:41Z</dcterms:created>
  <dcterms:modified xsi:type="dcterms:W3CDTF">2025-12-17T13:34:27Z</dcterms:modified>
  <dc:language>es-ES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2025-12-11T00:00:00Z</vt:filetime>
  </property>
  <property fmtid="{D5CDD505-2E9C-101B-9397-08002B2CF9AE}" pid="3" name="Creator">
    <vt:lpwstr>Adobe InDesign 18.0 (Windows)</vt:lpwstr>
  </property>
  <property fmtid="{D5CDD505-2E9C-101B-9397-08002B2CF9AE}" pid="4" name="LastSaved">
    <vt:filetime>2025-12-11T00:00:00Z</vt:filetime>
  </property>
  <property fmtid="{D5CDD505-2E9C-101B-9397-08002B2CF9AE}" pid="5" name="PresentationFormat">
    <vt:lpwstr>On-screen Show (4:3)</vt:lpwstr>
  </property>
  <property fmtid="{D5CDD505-2E9C-101B-9397-08002B2CF9AE}" pid="6" name="Producer">
    <vt:lpwstr>Adobe PDF Library 17.0</vt:lpwstr>
  </property>
  <property fmtid="{D5CDD505-2E9C-101B-9397-08002B2CF9AE}" pid="7" name="ContentTypeId">
    <vt:lpwstr>0x01010009A63BC663B95E42BF1051D274D2E05A</vt:lpwstr>
  </property>
</Properties>
</file>