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4.png" ContentType="image/png"/>
  <Override PartName="/ppt/media/image5.png" ContentType="image/pn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media/image3.png" ContentType="image/png"/>
  <Override PartName="/ppt/media/image2.png" ContentType="image/png"/>
  <Override PartName="/ppt/media/image1.png" ContentType="image/png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_rels/presentation.xml.rels" ContentType="application/vnd.openxmlformats-package.relationships+xml"/>
  <Override PartName="/customXml/itemProps3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20104100" cy="113093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ustomXml" Target="../customXml/item2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4760" cy="1164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bg object 17"/>
          <p:cNvSpPr/>
          <p:nvPr/>
        </p:nvSpPr>
        <p:spPr>
          <a:xfrm>
            <a:off x="16364520" y="1022400"/>
            <a:ext cx="529200" cy="442080"/>
          </a:xfrm>
          <a:custGeom>
            <a:avLst/>
            <a:gdLst>
              <a:gd name="textAreaLeft" fmla="*/ 0 w 529200"/>
              <a:gd name="textAreaRight" fmla="*/ 529560 w 529200"/>
              <a:gd name="textAreaTop" fmla="*/ 0 h 442080"/>
              <a:gd name="textAreaBottom" fmla="*/ 442440 h 44208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bg object 18"/>
          <p:cNvSpPr/>
          <p:nvPr/>
        </p:nvSpPr>
        <p:spPr>
          <a:xfrm>
            <a:off x="16551720" y="1243440"/>
            <a:ext cx="414360" cy="483480"/>
          </a:xfrm>
          <a:custGeom>
            <a:avLst/>
            <a:gdLst>
              <a:gd name="textAreaLeft" fmla="*/ 0 w 414360"/>
              <a:gd name="textAreaRight" fmla="*/ 414720 w 414360"/>
              <a:gd name="textAreaTop" fmla="*/ 0 h 483480"/>
              <a:gd name="textAreaBottom" fmla="*/ 483840 h 48348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" name="bg object 19"/>
          <p:cNvSpPr/>
          <p:nvPr/>
        </p:nvSpPr>
        <p:spPr>
          <a:xfrm>
            <a:off x="16813800" y="711720"/>
            <a:ext cx="517320" cy="404280"/>
          </a:xfrm>
          <a:custGeom>
            <a:avLst/>
            <a:gdLst>
              <a:gd name="textAreaLeft" fmla="*/ 0 w 517320"/>
              <a:gd name="textAreaRight" fmla="*/ 517680 w 517320"/>
              <a:gd name="textAreaTop" fmla="*/ 0 h 404280"/>
              <a:gd name="textAreaBottom" fmla="*/ 404640 h 40428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" name="bg object 20"/>
          <p:cNvSpPr/>
          <p:nvPr/>
        </p:nvSpPr>
        <p:spPr>
          <a:xfrm>
            <a:off x="16531200" y="729720"/>
            <a:ext cx="395280" cy="484920"/>
          </a:xfrm>
          <a:custGeom>
            <a:avLst/>
            <a:gdLst>
              <a:gd name="textAreaLeft" fmla="*/ 0 w 395280"/>
              <a:gd name="textAreaRight" fmla="*/ 395640 w 395280"/>
              <a:gd name="textAreaTop" fmla="*/ 0 h 484920"/>
              <a:gd name="textAreaBottom" fmla="*/ 485280 h 48492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bg object 21"/>
          <p:cNvSpPr/>
          <p:nvPr/>
        </p:nvSpPr>
        <p:spPr>
          <a:xfrm>
            <a:off x="16960320" y="1169280"/>
            <a:ext cx="392760" cy="580680"/>
          </a:xfrm>
          <a:custGeom>
            <a:avLst/>
            <a:gdLst>
              <a:gd name="textAreaLeft" fmla="*/ 0 w 392760"/>
              <a:gd name="textAreaRight" fmla="*/ 393120 w 392760"/>
              <a:gd name="textAreaTop" fmla="*/ 0 h 580680"/>
              <a:gd name="textAreaBottom" fmla="*/ 581040 h 58068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" name="bg object 22"/>
          <p:cNvSpPr/>
          <p:nvPr/>
        </p:nvSpPr>
        <p:spPr>
          <a:xfrm>
            <a:off x="16961760" y="1014120"/>
            <a:ext cx="500760" cy="401760"/>
          </a:xfrm>
          <a:custGeom>
            <a:avLst/>
            <a:gdLst>
              <a:gd name="textAreaLeft" fmla="*/ 0 w 500760"/>
              <a:gd name="textAreaRight" fmla="*/ 501120 w 500760"/>
              <a:gd name="textAreaTop" fmla="*/ 0 h 401760"/>
              <a:gd name="textAreaBottom" fmla="*/ 402120 h 40176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07680" y="3506040"/>
            <a:ext cx="17088120" cy="99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indent="0">
              <a:buNone/>
              <a:def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ftr" idx="1"/>
          </p:nvPr>
        </p:nvSpPr>
        <p:spPr>
          <a:xfrm>
            <a:off x="668160" y="10282680"/>
            <a:ext cx="7961760" cy="46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2"/>
          </p:nvPr>
        </p:nvSpPr>
        <p:spPr>
          <a:xfrm>
            <a:off x="100512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3"/>
          </p:nvPr>
        </p:nvSpPr>
        <p:spPr>
          <a:xfrm>
            <a:off x="1447488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D355AFA-B32B-4500-B5DB-E5BA8CC91492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4760" cy="1164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bg object 17"/>
          <p:cNvSpPr/>
          <p:nvPr/>
        </p:nvSpPr>
        <p:spPr>
          <a:xfrm>
            <a:off x="16364520" y="1022400"/>
            <a:ext cx="529200" cy="442080"/>
          </a:xfrm>
          <a:custGeom>
            <a:avLst/>
            <a:gdLst>
              <a:gd name="textAreaLeft" fmla="*/ 0 w 529200"/>
              <a:gd name="textAreaRight" fmla="*/ 529560 w 529200"/>
              <a:gd name="textAreaTop" fmla="*/ 0 h 442080"/>
              <a:gd name="textAreaBottom" fmla="*/ 442440 h 44208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5" name="bg object 18"/>
          <p:cNvSpPr/>
          <p:nvPr/>
        </p:nvSpPr>
        <p:spPr>
          <a:xfrm>
            <a:off x="16551720" y="1243440"/>
            <a:ext cx="414360" cy="483480"/>
          </a:xfrm>
          <a:custGeom>
            <a:avLst/>
            <a:gdLst>
              <a:gd name="textAreaLeft" fmla="*/ 0 w 414360"/>
              <a:gd name="textAreaRight" fmla="*/ 414720 w 414360"/>
              <a:gd name="textAreaTop" fmla="*/ 0 h 483480"/>
              <a:gd name="textAreaBottom" fmla="*/ 483840 h 48348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bg object 19"/>
          <p:cNvSpPr/>
          <p:nvPr/>
        </p:nvSpPr>
        <p:spPr>
          <a:xfrm>
            <a:off x="16813800" y="711720"/>
            <a:ext cx="517320" cy="404280"/>
          </a:xfrm>
          <a:custGeom>
            <a:avLst/>
            <a:gdLst>
              <a:gd name="textAreaLeft" fmla="*/ 0 w 517320"/>
              <a:gd name="textAreaRight" fmla="*/ 517680 w 517320"/>
              <a:gd name="textAreaTop" fmla="*/ 0 h 404280"/>
              <a:gd name="textAreaBottom" fmla="*/ 404640 h 40428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7" name="bg object 20"/>
          <p:cNvSpPr/>
          <p:nvPr/>
        </p:nvSpPr>
        <p:spPr>
          <a:xfrm>
            <a:off x="16531200" y="729720"/>
            <a:ext cx="395280" cy="484920"/>
          </a:xfrm>
          <a:custGeom>
            <a:avLst/>
            <a:gdLst>
              <a:gd name="textAreaLeft" fmla="*/ 0 w 395280"/>
              <a:gd name="textAreaRight" fmla="*/ 395640 w 395280"/>
              <a:gd name="textAreaTop" fmla="*/ 0 h 484920"/>
              <a:gd name="textAreaBottom" fmla="*/ 485280 h 48492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8" name="bg object 21"/>
          <p:cNvSpPr/>
          <p:nvPr/>
        </p:nvSpPr>
        <p:spPr>
          <a:xfrm>
            <a:off x="16960320" y="1169280"/>
            <a:ext cx="392760" cy="580680"/>
          </a:xfrm>
          <a:custGeom>
            <a:avLst/>
            <a:gdLst>
              <a:gd name="textAreaLeft" fmla="*/ 0 w 392760"/>
              <a:gd name="textAreaRight" fmla="*/ 393120 w 392760"/>
              <a:gd name="textAreaTop" fmla="*/ 0 h 580680"/>
              <a:gd name="textAreaBottom" fmla="*/ 581040 h 58068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9" name="bg object 22"/>
          <p:cNvSpPr/>
          <p:nvPr/>
        </p:nvSpPr>
        <p:spPr>
          <a:xfrm>
            <a:off x="16961760" y="1014120"/>
            <a:ext cx="500760" cy="401760"/>
          </a:xfrm>
          <a:custGeom>
            <a:avLst/>
            <a:gdLst>
              <a:gd name="textAreaLeft" fmla="*/ 0 w 500760"/>
              <a:gd name="textAreaRight" fmla="*/ 501120 w 500760"/>
              <a:gd name="textAreaTop" fmla="*/ 0 h 401760"/>
              <a:gd name="textAreaBottom" fmla="*/ 402120 h 40176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67800" y="450360"/>
            <a:ext cx="11863440" cy="1014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2429640" y="2111760"/>
            <a:ext cx="14500440" cy="706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4572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9144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3716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18288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28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27432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572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Segundo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9144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Tercer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3716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Cuarto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8288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Quinto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28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Sexto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Séptimo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ftr" idx="4"/>
          </p:nvPr>
        </p:nvSpPr>
        <p:spPr>
          <a:xfrm>
            <a:off x="668160" y="10282680"/>
            <a:ext cx="7961760" cy="46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dt" idx="5"/>
          </p:nvPr>
        </p:nvSpPr>
        <p:spPr>
          <a:xfrm>
            <a:off x="100512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6"/>
          </p:nvPr>
        </p:nvSpPr>
        <p:spPr>
          <a:xfrm>
            <a:off x="1447488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C4C8E47-4D48-4877-91AA-C155B7CDAE8A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4760" cy="1164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bg object 17"/>
          <p:cNvSpPr/>
          <p:nvPr/>
        </p:nvSpPr>
        <p:spPr>
          <a:xfrm>
            <a:off x="16364520" y="1022400"/>
            <a:ext cx="529200" cy="442080"/>
          </a:xfrm>
          <a:custGeom>
            <a:avLst/>
            <a:gdLst>
              <a:gd name="textAreaLeft" fmla="*/ 0 w 529200"/>
              <a:gd name="textAreaRight" fmla="*/ 529560 w 529200"/>
              <a:gd name="textAreaTop" fmla="*/ 0 h 442080"/>
              <a:gd name="textAreaBottom" fmla="*/ 442440 h 44208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7" name="bg object 18"/>
          <p:cNvSpPr/>
          <p:nvPr/>
        </p:nvSpPr>
        <p:spPr>
          <a:xfrm>
            <a:off x="16551720" y="1243440"/>
            <a:ext cx="414360" cy="483480"/>
          </a:xfrm>
          <a:custGeom>
            <a:avLst/>
            <a:gdLst>
              <a:gd name="textAreaLeft" fmla="*/ 0 w 414360"/>
              <a:gd name="textAreaRight" fmla="*/ 414720 w 414360"/>
              <a:gd name="textAreaTop" fmla="*/ 0 h 483480"/>
              <a:gd name="textAreaBottom" fmla="*/ 483840 h 48348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8" name="bg object 19"/>
          <p:cNvSpPr/>
          <p:nvPr/>
        </p:nvSpPr>
        <p:spPr>
          <a:xfrm>
            <a:off x="16813800" y="711720"/>
            <a:ext cx="517320" cy="404280"/>
          </a:xfrm>
          <a:custGeom>
            <a:avLst/>
            <a:gdLst>
              <a:gd name="textAreaLeft" fmla="*/ 0 w 517320"/>
              <a:gd name="textAreaRight" fmla="*/ 517680 w 517320"/>
              <a:gd name="textAreaTop" fmla="*/ 0 h 404280"/>
              <a:gd name="textAreaBottom" fmla="*/ 404640 h 40428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9" name="bg object 20"/>
          <p:cNvSpPr/>
          <p:nvPr/>
        </p:nvSpPr>
        <p:spPr>
          <a:xfrm>
            <a:off x="16531200" y="729720"/>
            <a:ext cx="395280" cy="484920"/>
          </a:xfrm>
          <a:custGeom>
            <a:avLst/>
            <a:gdLst>
              <a:gd name="textAreaLeft" fmla="*/ 0 w 395280"/>
              <a:gd name="textAreaRight" fmla="*/ 395640 w 395280"/>
              <a:gd name="textAreaTop" fmla="*/ 0 h 484920"/>
              <a:gd name="textAreaBottom" fmla="*/ 485280 h 48492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0" name="bg object 21"/>
          <p:cNvSpPr/>
          <p:nvPr/>
        </p:nvSpPr>
        <p:spPr>
          <a:xfrm>
            <a:off x="16960320" y="1169280"/>
            <a:ext cx="392760" cy="580680"/>
          </a:xfrm>
          <a:custGeom>
            <a:avLst/>
            <a:gdLst>
              <a:gd name="textAreaLeft" fmla="*/ 0 w 392760"/>
              <a:gd name="textAreaRight" fmla="*/ 393120 w 392760"/>
              <a:gd name="textAreaTop" fmla="*/ 0 h 580680"/>
              <a:gd name="textAreaBottom" fmla="*/ 581040 h 58068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bg object 22"/>
          <p:cNvSpPr/>
          <p:nvPr/>
        </p:nvSpPr>
        <p:spPr>
          <a:xfrm>
            <a:off x="16961760" y="1014120"/>
            <a:ext cx="500760" cy="401760"/>
          </a:xfrm>
          <a:custGeom>
            <a:avLst/>
            <a:gdLst>
              <a:gd name="textAreaLeft" fmla="*/ 0 w 500760"/>
              <a:gd name="textAreaRight" fmla="*/ 501120 w 500760"/>
              <a:gd name="textAreaTop" fmla="*/ 0 h 401760"/>
              <a:gd name="textAreaBottom" fmla="*/ 402120 h 40176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67800" y="450360"/>
            <a:ext cx="11863440" cy="1014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005120" y="2601000"/>
            <a:ext cx="8744760" cy="347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4572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9144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3716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18288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28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27432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572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Segundo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9144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Tercer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3716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Cuarto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8288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Quinto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28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Sexto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Séptimo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0353600" y="2601000"/>
            <a:ext cx="8744760" cy="347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4572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9144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3716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18288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28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27432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572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Segundo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9144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Tercer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3716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Cuarto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8288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Quinto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28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Sexto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Séptimo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ftr" idx="7"/>
          </p:nvPr>
        </p:nvSpPr>
        <p:spPr>
          <a:xfrm>
            <a:off x="668160" y="10282680"/>
            <a:ext cx="7961760" cy="46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dt" idx="8"/>
          </p:nvPr>
        </p:nvSpPr>
        <p:spPr>
          <a:xfrm>
            <a:off x="100512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sldNum" idx="9"/>
          </p:nvPr>
        </p:nvSpPr>
        <p:spPr>
          <a:xfrm>
            <a:off x="1447488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2D5D814-E84C-4AF5-940B-8A34799ECC08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4760" cy="1164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bg object 17"/>
          <p:cNvSpPr/>
          <p:nvPr/>
        </p:nvSpPr>
        <p:spPr>
          <a:xfrm>
            <a:off x="16364520" y="1022400"/>
            <a:ext cx="529200" cy="442080"/>
          </a:xfrm>
          <a:custGeom>
            <a:avLst/>
            <a:gdLst>
              <a:gd name="textAreaLeft" fmla="*/ 0 w 529200"/>
              <a:gd name="textAreaRight" fmla="*/ 529560 w 529200"/>
              <a:gd name="textAreaTop" fmla="*/ 0 h 442080"/>
              <a:gd name="textAreaBottom" fmla="*/ 442440 h 44208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bg object 18"/>
          <p:cNvSpPr/>
          <p:nvPr/>
        </p:nvSpPr>
        <p:spPr>
          <a:xfrm>
            <a:off x="16551720" y="1243440"/>
            <a:ext cx="414360" cy="483480"/>
          </a:xfrm>
          <a:custGeom>
            <a:avLst/>
            <a:gdLst>
              <a:gd name="textAreaLeft" fmla="*/ 0 w 414360"/>
              <a:gd name="textAreaRight" fmla="*/ 414720 w 414360"/>
              <a:gd name="textAreaTop" fmla="*/ 0 h 483480"/>
              <a:gd name="textAreaBottom" fmla="*/ 483840 h 48348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1" name="bg object 19"/>
          <p:cNvSpPr/>
          <p:nvPr/>
        </p:nvSpPr>
        <p:spPr>
          <a:xfrm>
            <a:off x="16813800" y="711720"/>
            <a:ext cx="517320" cy="404280"/>
          </a:xfrm>
          <a:custGeom>
            <a:avLst/>
            <a:gdLst>
              <a:gd name="textAreaLeft" fmla="*/ 0 w 517320"/>
              <a:gd name="textAreaRight" fmla="*/ 517680 w 517320"/>
              <a:gd name="textAreaTop" fmla="*/ 0 h 404280"/>
              <a:gd name="textAreaBottom" fmla="*/ 404640 h 40428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2" name="bg object 20"/>
          <p:cNvSpPr/>
          <p:nvPr/>
        </p:nvSpPr>
        <p:spPr>
          <a:xfrm>
            <a:off x="16531200" y="729720"/>
            <a:ext cx="395280" cy="484920"/>
          </a:xfrm>
          <a:custGeom>
            <a:avLst/>
            <a:gdLst>
              <a:gd name="textAreaLeft" fmla="*/ 0 w 395280"/>
              <a:gd name="textAreaRight" fmla="*/ 395640 w 395280"/>
              <a:gd name="textAreaTop" fmla="*/ 0 h 484920"/>
              <a:gd name="textAreaBottom" fmla="*/ 485280 h 48492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3" name="bg object 21"/>
          <p:cNvSpPr/>
          <p:nvPr/>
        </p:nvSpPr>
        <p:spPr>
          <a:xfrm>
            <a:off x="16960320" y="1169280"/>
            <a:ext cx="392760" cy="580680"/>
          </a:xfrm>
          <a:custGeom>
            <a:avLst/>
            <a:gdLst>
              <a:gd name="textAreaLeft" fmla="*/ 0 w 392760"/>
              <a:gd name="textAreaRight" fmla="*/ 393120 w 392760"/>
              <a:gd name="textAreaTop" fmla="*/ 0 h 580680"/>
              <a:gd name="textAreaBottom" fmla="*/ 581040 h 58068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4" name="bg object 22"/>
          <p:cNvSpPr/>
          <p:nvPr/>
        </p:nvSpPr>
        <p:spPr>
          <a:xfrm>
            <a:off x="16961760" y="1014120"/>
            <a:ext cx="500760" cy="401760"/>
          </a:xfrm>
          <a:custGeom>
            <a:avLst/>
            <a:gdLst>
              <a:gd name="textAreaLeft" fmla="*/ 0 w 500760"/>
              <a:gd name="textAreaRight" fmla="*/ 501120 w 500760"/>
              <a:gd name="textAreaTop" fmla="*/ 0 h 401760"/>
              <a:gd name="textAreaBottom" fmla="*/ 402120 h 40176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67800" y="450360"/>
            <a:ext cx="11863440" cy="1014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10"/>
          </p:nvPr>
        </p:nvSpPr>
        <p:spPr>
          <a:xfrm>
            <a:off x="668160" y="10282680"/>
            <a:ext cx="7961760" cy="46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11"/>
          </p:nvPr>
        </p:nvSpPr>
        <p:spPr>
          <a:xfrm>
            <a:off x="100512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12"/>
          </p:nvPr>
        </p:nvSpPr>
        <p:spPr>
          <a:xfrm>
            <a:off x="1447488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5CFC096-262F-4609-BA05-3365F69C1113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4760" cy="1164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bg object 17" hidden="1"/>
          <p:cNvSpPr/>
          <p:nvPr/>
        </p:nvSpPr>
        <p:spPr>
          <a:xfrm>
            <a:off x="16364520" y="1022400"/>
            <a:ext cx="529200" cy="442080"/>
          </a:xfrm>
          <a:custGeom>
            <a:avLst/>
            <a:gdLst>
              <a:gd name="textAreaLeft" fmla="*/ 0 w 529200"/>
              <a:gd name="textAreaRight" fmla="*/ 529560 w 529200"/>
              <a:gd name="textAreaTop" fmla="*/ 0 h 442080"/>
              <a:gd name="textAreaBottom" fmla="*/ 442440 h 44208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1" name="bg object 18" hidden="1"/>
          <p:cNvSpPr/>
          <p:nvPr/>
        </p:nvSpPr>
        <p:spPr>
          <a:xfrm>
            <a:off x="16551720" y="1243440"/>
            <a:ext cx="414360" cy="483480"/>
          </a:xfrm>
          <a:custGeom>
            <a:avLst/>
            <a:gdLst>
              <a:gd name="textAreaLeft" fmla="*/ 0 w 414360"/>
              <a:gd name="textAreaRight" fmla="*/ 414720 w 414360"/>
              <a:gd name="textAreaTop" fmla="*/ 0 h 483480"/>
              <a:gd name="textAreaBottom" fmla="*/ 483840 h 48348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bg object 19" hidden="1"/>
          <p:cNvSpPr/>
          <p:nvPr/>
        </p:nvSpPr>
        <p:spPr>
          <a:xfrm>
            <a:off x="16813800" y="711720"/>
            <a:ext cx="517320" cy="404280"/>
          </a:xfrm>
          <a:custGeom>
            <a:avLst/>
            <a:gdLst>
              <a:gd name="textAreaLeft" fmla="*/ 0 w 517320"/>
              <a:gd name="textAreaRight" fmla="*/ 517680 w 517320"/>
              <a:gd name="textAreaTop" fmla="*/ 0 h 404280"/>
              <a:gd name="textAreaBottom" fmla="*/ 404640 h 40428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bg object 20" hidden="1"/>
          <p:cNvSpPr/>
          <p:nvPr/>
        </p:nvSpPr>
        <p:spPr>
          <a:xfrm>
            <a:off x="16531200" y="729720"/>
            <a:ext cx="395280" cy="484920"/>
          </a:xfrm>
          <a:custGeom>
            <a:avLst/>
            <a:gdLst>
              <a:gd name="textAreaLeft" fmla="*/ 0 w 395280"/>
              <a:gd name="textAreaRight" fmla="*/ 395640 w 395280"/>
              <a:gd name="textAreaTop" fmla="*/ 0 h 484920"/>
              <a:gd name="textAreaBottom" fmla="*/ 485280 h 48492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4" name="bg object 21" hidden="1"/>
          <p:cNvSpPr/>
          <p:nvPr/>
        </p:nvSpPr>
        <p:spPr>
          <a:xfrm>
            <a:off x="16960320" y="1169280"/>
            <a:ext cx="392760" cy="580680"/>
          </a:xfrm>
          <a:custGeom>
            <a:avLst/>
            <a:gdLst>
              <a:gd name="textAreaLeft" fmla="*/ 0 w 392760"/>
              <a:gd name="textAreaRight" fmla="*/ 393120 w 392760"/>
              <a:gd name="textAreaTop" fmla="*/ 0 h 580680"/>
              <a:gd name="textAreaBottom" fmla="*/ 581040 h 58068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5" name="bg object 22" hidden="1"/>
          <p:cNvSpPr/>
          <p:nvPr/>
        </p:nvSpPr>
        <p:spPr>
          <a:xfrm>
            <a:off x="16961760" y="1014120"/>
            <a:ext cx="500760" cy="401760"/>
          </a:xfrm>
          <a:custGeom>
            <a:avLst/>
            <a:gdLst>
              <a:gd name="textAreaLeft" fmla="*/ 0 w 500760"/>
              <a:gd name="textAreaRight" fmla="*/ 501120 w 500760"/>
              <a:gd name="textAreaTop" fmla="*/ 0 h 401760"/>
              <a:gd name="textAreaBottom" fmla="*/ 402120 h 40176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56" name="bg object 16"/>
          <p:cNvPicPr/>
          <p:nvPr/>
        </p:nvPicPr>
        <p:blipFill>
          <a:blip r:embed="rId3"/>
          <a:stretch/>
        </p:blipFill>
        <p:spPr>
          <a:xfrm>
            <a:off x="-169200" y="-169200"/>
            <a:ext cx="9824760" cy="1164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PlaceHolder 1"/>
          <p:cNvSpPr>
            <a:spLocks noGrp="1"/>
          </p:cNvSpPr>
          <p:nvPr>
            <p:ph type="ftr" idx="13"/>
          </p:nvPr>
        </p:nvSpPr>
        <p:spPr>
          <a:xfrm>
            <a:off x="668160" y="10282680"/>
            <a:ext cx="7961760" cy="46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dt" idx="14"/>
          </p:nvPr>
        </p:nvSpPr>
        <p:spPr>
          <a:xfrm>
            <a:off x="100512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sldNum" idx="15"/>
          </p:nvPr>
        </p:nvSpPr>
        <p:spPr>
          <a:xfrm>
            <a:off x="14474880" y="10517760"/>
            <a:ext cx="4623480" cy="56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692E0ED-8AF3-4024-A93F-6D469EBE0068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body"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Segundo nivel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Tercer nivel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Cuarto nivel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Quinto nivel del esquema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Sexto nivel del esquema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Séptimo nivel del esquema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s://eera-ecer.de/ecer-annual-conference/faqs-and-advice/accessibility/how-to-make-your-presentation-accessible" TargetMode="External"/><Relationship Id="rId2" Type="http://schemas.openxmlformats.org/officeDocument/2006/relationships/hyperlink" Target="https://eera-ecer.de/ecer-annual-conference/faqs-and-advice/accessibility/how-to-make-your-presentation-accessible" TargetMode="External"/><Relationship Id="rId3" Type="http://schemas.openxmlformats.org/officeDocument/2006/relationships/hyperlink" Target="https://eera-ecer.de/ecer-annual-conference/faqs-and-advice/accessibility/how-to-make-your-presentation-accessible" TargetMode="External"/><Relationship Id="rId4" Type="http://schemas.openxmlformats.org/officeDocument/2006/relationships/hyperlink" Target="https://eera-ecer.de/ecer-annual-conference/faqs-and-advice/accessibility/how-to-make-your-presentation-accessible" TargetMode="External"/><Relationship Id="rId5" Type="http://schemas.openxmlformats.org/officeDocument/2006/relationships/hyperlink" Target="https://eera-ecer.de/ecer-annual-conference/faqs-and-advice/accessibility/how-to-make-your-presentation-accessible" TargetMode="External"/><Relationship Id="rId6" Type="http://schemas.openxmlformats.org/officeDocument/2006/relationships/hyperlink" Target="https://eera-ecer.de/ecer-annual-conference/faqs-and-advice/accessibility/how-to-make-your-presentation-accessible" TargetMode="External"/><Relationship Id="rId7" Type="http://schemas.openxmlformats.org/officeDocument/2006/relationships/hyperlink" Target="https://eera-ecer.de/ecer-annual-conference/faqs-and-advice/accessibility/how-to-make-your-presentation-accessible" TargetMode="External"/><Relationship Id="rId8" Type="http://schemas.openxmlformats.org/officeDocument/2006/relationships/hyperlink" Target="https://eera-ecer.de/ecer-annual-conference/faqs-and-advice/accessibility/how-to-make-your-presentation-accessible" TargetMode="External"/><Relationship Id="rId9" Type="http://schemas.openxmlformats.org/officeDocument/2006/relationships/hyperlink" Target="https://eera-ecer.de/ecer-annual-conference/faqs-and-advice/accessibility/how-to-make-your-presentation-accessible" TargetMode="External"/><Relationship Id="rId10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object 2"/>
          <p:cNvGrpSpPr/>
          <p:nvPr/>
        </p:nvGrpSpPr>
        <p:grpSpPr>
          <a:xfrm>
            <a:off x="10648080" y="1122480"/>
            <a:ext cx="3024720" cy="2859840"/>
            <a:chOff x="10648080" y="1122480"/>
            <a:chExt cx="3024720" cy="2859840"/>
          </a:xfrm>
        </p:grpSpPr>
        <p:sp>
          <p:nvSpPr>
            <p:cNvPr id="63" name="object 3"/>
            <p:cNvSpPr/>
            <p:nvPr/>
          </p:nvSpPr>
          <p:spPr>
            <a:xfrm>
              <a:off x="10648080" y="1978200"/>
              <a:ext cx="1458360" cy="1218960"/>
            </a:xfrm>
            <a:custGeom>
              <a:avLst/>
              <a:gdLst>
                <a:gd name="textAreaLeft" fmla="*/ 0 w 1458360"/>
                <a:gd name="textAreaRight" fmla="*/ 1458720 w 1458360"/>
                <a:gd name="textAreaTop" fmla="*/ 0 h 1218960"/>
                <a:gd name="textAreaBottom" fmla="*/ 1219320 h 1218960"/>
              </a:gdLst>
              <a:ahLst/>
              <a:cxnLst/>
              <a:rect l="textAreaLeft" t="textAreaTop" r="textAreaRight" b="textAreaBottom"/>
              <a:pathLst>
                <a:path w="1458595" h="1219200">
                  <a:moveTo>
                    <a:pt x="1338702" y="1036376"/>
                  </a:moveTo>
                  <a:lnTo>
                    <a:pt x="1292620" y="1047496"/>
                  </a:lnTo>
                  <a:lnTo>
                    <a:pt x="1246538" y="1058616"/>
                  </a:lnTo>
                  <a:lnTo>
                    <a:pt x="1200457" y="1069737"/>
                  </a:lnTo>
                  <a:lnTo>
                    <a:pt x="1154378" y="1080857"/>
                  </a:lnTo>
                  <a:lnTo>
                    <a:pt x="1108301" y="1091977"/>
                  </a:lnTo>
                  <a:lnTo>
                    <a:pt x="997555" y="1118709"/>
                  </a:lnTo>
                  <a:lnTo>
                    <a:pt x="940689" y="1132436"/>
                  </a:lnTo>
                  <a:lnTo>
                    <a:pt x="919738" y="1137494"/>
                  </a:lnTo>
                  <a:lnTo>
                    <a:pt x="916736" y="1138216"/>
                  </a:lnTo>
                  <a:lnTo>
                    <a:pt x="843568" y="1157004"/>
                  </a:lnTo>
                  <a:lnTo>
                    <a:pt x="787745" y="1171653"/>
                  </a:lnTo>
                  <a:lnTo>
                    <a:pt x="741874" y="1183336"/>
                  </a:lnTo>
                  <a:lnTo>
                    <a:pt x="698563" y="1193223"/>
                  </a:lnTo>
                  <a:lnTo>
                    <a:pt x="650419" y="1202486"/>
                  </a:lnTo>
                  <a:lnTo>
                    <a:pt x="594511" y="1212032"/>
                  </a:lnTo>
                  <a:lnTo>
                    <a:pt x="550398" y="1217879"/>
                  </a:lnTo>
                  <a:lnTo>
                    <a:pt x="514430" y="1219178"/>
                  </a:lnTo>
                  <a:lnTo>
                    <a:pt x="482959" y="1215083"/>
                  </a:lnTo>
                  <a:lnTo>
                    <a:pt x="418925" y="1190596"/>
                  </a:lnTo>
                  <a:lnTo>
                    <a:pt x="368704" y="1156089"/>
                  </a:lnTo>
                  <a:lnTo>
                    <a:pt x="332020" y="1120378"/>
                  </a:lnTo>
                  <a:lnTo>
                    <a:pt x="293141" y="1070557"/>
                  </a:lnTo>
                  <a:lnTo>
                    <a:pt x="264024" y="1007481"/>
                  </a:lnTo>
                  <a:lnTo>
                    <a:pt x="241313" y="948735"/>
                  </a:lnTo>
                  <a:lnTo>
                    <a:pt x="207135" y="860256"/>
                  </a:lnTo>
                  <a:lnTo>
                    <a:pt x="196625" y="833324"/>
                  </a:lnTo>
                  <a:lnTo>
                    <a:pt x="177988" y="785939"/>
                  </a:lnTo>
                  <a:lnTo>
                    <a:pt x="153223" y="723593"/>
                  </a:lnTo>
                  <a:lnTo>
                    <a:pt x="124331" y="651781"/>
                  </a:lnTo>
                  <a:lnTo>
                    <a:pt x="108531" y="612862"/>
                  </a:lnTo>
                  <a:lnTo>
                    <a:pt x="91600" y="570897"/>
                  </a:lnTo>
                  <a:lnTo>
                    <a:pt x="73084" y="524187"/>
                  </a:lnTo>
                  <a:lnTo>
                    <a:pt x="52532" y="471032"/>
                  </a:lnTo>
                  <a:lnTo>
                    <a:pt x="21900" y="388105"/>
                  </a:lnTo>
                  <a:lnTo>
                    <a:pt x="5883" y="338445"/>
                  </a:lnTo>
                  <a:lnTo>
                    <a:pt x="0" y="293687"/>
                  </a:lnTo>
                  <a:lnTo>
                    <a:pt x="13625" y="237349"/>
                  </a:lnTo>
                  <a:lnTo>
                    <a:pt x="39493" y="189848"/>
                  </a:lnTo>
                  <a:lnTo>
                    <a:pt x="70949" y="150776"/>
                  </a:lnTo>
                  <a:lnTo>
                    <a:pt x="101337" y="119724"/>
                  </a:lnTo>
                  <a:lnTo>
                    <a:pt x="154637" y="76336"/>
                  </a:lnTo>
                  <a:lnTo>
                    <a:pt x="205327" y="46467"/>
                  </a:lnTo>
                  <a:lnTo>
                    <a:pt x="271101" y="19779"/>
                  </a:lnTo>
                  <a:lnTo>
                    <a:pt x="332817" y="5232"/>
                  </a:lnTo>
                  <a:lnTo>
                    <a:pt x="385278" y="0"/>
                  </a:lnTo>
                  <a:lnTo>
                    <a:pt x="424974" y="319"/>
                  </a:lnTo>
                  <a:lnTo>
                    <a:pt x="475874" y="6839"/>
                  </a:lnTo>
                  <a:lnTo>
                    <a:pt x="551486" y="29474"/>
                  </a:lnTo>
                  <a:lnTo>
                    <a:pt x="595604" y="50794"/>
                  </a:lnTo>
                  <a:lnTo>
                    <a:pt x="629374" y="74026"/>
                  </a:lnTo>
                  <a:lnTo>
                    <a:pt x="660562" y="100145"/>
                  </a:lnTo>
                  <a:lnTo>
                    <a:pt x="709297" y="143325"/>
                  </a:lnTo>
                  <a:lnTo>
                    <a:pt x="756173" y="185943"/>
                  </a:lnTo>
                  <a:lnTo>
                    <a:pt x="795915" y="222732"/>
                  </a:lnTo>
                  <a:lnTo>
                    <a:pt x="827148" y="252071"/>
                  </a:lnTo>
                  <a:lnTo>
                    <a:pt x="906800" y="328020"/>
                  </a:lnTo>
                  <a:lnTo>
                    <a:pt x="940588" y="360473"/>
                  </a:lnTo>
                  <a:lnTo>
                    <a:pt x="958777" y="378043"/>
                  </a:lnTo>
                  <a:lnTo>
                    <a:pt x="970280" y="389078"/>
                  </a:lnTo>
                  <a:lnTo>
                    <a:pt x="984011" y="401924"/>
                  </a:lnTo>
                  <a:lnTo>
                    <a:pt x="1029879" y="443781"/>
                  </a:lnTo>
                  <a:lnTo>
                    <a:pt x="1066498" y="476057"/>
                  </a:lnTo>
                  <a:lnTo>
                    <a:pt x="1099863" y="504918"/>
                  </a:lnTo>
                  <a:lnTo>
                    <a:pt x="1135969" y="536531"/>
                  </a:lnTo>
                  <a:lnTo>
                    <a:pt x="1180812" y="577060"/>
                  </a:lnTo>
                  <a:lnTo>
                    <a:pt x="1234543" y="624406"/>
                  </a:lnTo>
                  <a:lnTo>
                    <a:pt x="1268414" y="650540"/>
                  </a:lnTo>
                  <a:lnTo>
                    <a:pt x="1294781" y="668460"/>
                  </a:lnTo>
                  <a:lnTo>
                    <a:pt x="1326001" y="691162"/>
                  </a:lnTo>
                  <a:lnTo>
                    <a:pt x="1374214" y="739126"/>
                  </a:lnTo>
                  <a:lnTo>
                    <a:pt x="1411527" y="790719"/>
                  </a:lnTo>
                  <a:lnTo>
                    <a:pt x="1445442" y="844001"/>
                  </a:lnTo>
                  <a:lnTo>
                    <a:pt x="1458248" y="914851"/>
                  </a:lnTo>
                  <a:lnTo>
                    <a:pt x="1445449" y="953716"/>
                  </a:lnTo>
                  <a:lnTo>
                    <a:pt x="1419651" y="987916"/>
                  </a:lnTo>
                  <a:lnTo>
                    <a:pt x="1383266" y="1015964"/>
                  </a:lnTo>
                  <a:lnTo>
                    <a:pt x="1338702" y="1036376"/>
                  </a:lnTo>
                  <a:close/>
                </a:path>
              </a:pathLst>
            </a:custGeom>
            <a:noFill/>
            <a:ln w="81735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4" name="object 4"/>
            <p:cNvSpPr/>
            <p:nvPr/>
          </p:nvSpPr>
          <p:spPr>
            <a:xfrm>
              <a:off x="11164320" y="2586960"/>
              <a:ext cx="1141200" cy="1331280"/>
            </a:xfrm>
            <a:custGeom>
              <a:avLst/>
              <a:gdLst>
                <a:gd name="textAreaLeft" fmla="*/ 0 w 1141200"/>
                <a:gd name="textAreaRight" fmla="*/ 1141560 w 1141200"/>
                <a:gd name="textAreaTop" fmla="*/ 0 h 1331280"/>
                <a:gd name="textAreaBottom" fmla="*/ 1331640 h 1331280"/>
              </a:gdLst>
              <a:ahLst/>
              <a:cxnLst/>
              <a:rect l="textAreaLeft" t="textAreaTop" r="textAreaRight" b="textAreaBottom"/>
              <a:pathLst>
                <a:path w="1141729" h="1331595">
                  <a:moveTo>
                    <a:pt x="1131546" y="43349"/>
                  </a:moveTo>
                  <a:lnTo>
                    <a:pt x="1139260" y="61409"/>
                  </a:lnTo>
                  <a:lnTo>
                    <a:pt x="1141287" y="82289"/>
                  </a:lnTo>
                  <a:lnTo>
                    <a:pt x="1138841" y="108507"/>
                  </a:lnTo>
                  <a:lnTo>
                    <a:pt x="1133138" y="142582"/>
                  </a:lnTo>
                  <a:lnTo>
                    <a:pt x="1122760" y="202726"/>
                  </a:lnTo>
                  <a:lnTo>
                    <a:pt x="1114074" y="253487"/>
                  </a:lnTo>
                  <a:lnTo>
                    <a:pt x="1104821" y="302068"/>
                  </a:lnTo>
                  <a:lnTo>
                    <a:pt x="1092741" y="355675"/>
                  </a:lnTo>
                  <a:lnTo>
                    <a:pt x="1068752" y="482309"/>
                  </a:lnTo>
                  <a:lnTo>
                    <a:pt x="1059293" y="532193"/>
                  </a:lnTo>
                  <a:lnTo>
                    <a:pt x="1049837" y="582079"/>
                  </a:lnTo>
                  <a:lnTo>
                    <a:pt x="1040381" y="631968"/>
                  </a:lnTo>
                  <a:lnTo>
                    <a:pt x="1030921" y="681864"/>
                  </a:lnTo>
                  <a:lnTo>
                    <a:pt x="1021833" y="729806"/>
                  </a:lnTo>
                  <a:lnTo>
                    <a:pt x="1012745" y="777752"/>
                  </a:lnTo>
                  <a:lnTo>
                    <a:pt x="1003657" y="825699"/>
                  </a:lnTo>
                  <a:lnTo>
                    <a:pt x="994568" y="873649"/>
                  </a:lnTo>
                  <a:lnTo>
                    <a:pt x="985475" y="921600"/>
                  </a:lnTo>
                  <a:lnTo>
                    <a:pt x="976378" y="969551"/>
                  </a:lnTo>
                  <a:lnTo>
                    <a:pt x="966947" y="1033102"/>
                  </a:lnTo>
                  <a:lnTo>
                    <a:pt x="962087" y="1086327"/>
                  </a:lnTo>
                  <a:lnTo>
                    <a:pt x="957126" y="1133197"/>
                  </a:lnTo>
                  <a:lnTo>
                    <a:pt x="947388" y="1177682"/>
                  </a:lnTo>
                  <a:lnTo>
                    <a:pt x="928202" y="1223753"/>
                  </a:lnTo>
                  <a:lnTo>
                    <a:pt x="905649" y="1260500"/>
                  </a:lnTo>
                  <a:lnTo>
                    <a:pt x="866932" y="1301266"/>
                  </a:lnTo>
                  <a:lnTo>
                    <a:pt x="812084" y="1326579"/>
                  </a:lnTo>
                  <a:lnTo>
                    <a:pt x="769882" y="1331369"/>
                  </a:lnTo>
                  <a:lnTo>
                    <a:pt x="727625" y="1328338"/>
                  </a:lnTo>
                  <a:lnTo>
                    <a:pt x="686000" y="1321362"/>
                  </a:lnTo>
                  <a:lnTo>
                    <a:pt x="637346" y="1307316"/>
                  </a:lnTo>
                  <a:lnTo>
                    <a:pt x="600924" y="1291794"/>
                  </a:lnTo>
                  <a:lnTo>
                    <a:pt x="544005" y="1266049"/>
                  </a:lnTo>
                  <a:lnTo>
                    <a:pt x="457263" y="1226664"/>
                  </a:lnTo>
                  <a:lnTo>
                    <a:pt x="402865" y="1202033"/>
                  </a:lnTo>
                  <a:lnTo>
                    <a:pt x="364782" y="1184020"/>
                  </a:lnTo>
                  <a:lnTo>
                    <a:pt x="308974" y="1150949"/>
                  </a:lnTo>
                  <a:lnTo>
                    <a:pt x="270411" y="1121538"/>
                  </a:lnTo>
                  <a:lnTo>
                    <a:pt x="240287" y="1094782"/>
                  </a:lnTo>
                  <a:lnTo>
                    <a:pt x="206852" y="1059904"/>
                  </a:lnTo>
                  <a:lnTo>
                    <a:pt x="180628" y="1031589"/>
                  </a:lnTo>
                  <a:lnTo>
                    <a:pt x="134941" y="979078"/>
                  </a:lnTo>
                  <a:lnTo>
                    <a:pt x="100489" y="927238"/>
                  </a:lnTo>
                  <a:lnTo>
                    <a:pt x="59778" y="859982"/>
                  </a:lnTo>
                  <a:lnTo>
                    <a:pt x="34968" y="813026"/>
                  </a:lnTo>
                  <a:lnTo>
                    <a:pt x="20087" y="775499"/>
                  </a:lnTo>
                  <a:lnTo>
                    <a:pt x="9162" y="736532"/>
                  </a:lnTo>
                  <a:lnTo>
                    <a:pt x="0" y="679968"/>
                  </a:lnTo>
                  <a:lnTo>
                    <a:pt x="1410" y="639900"/>
                  </a:lnTo>
                  <a:lnTo>
                    <a:pt x="12355" y="595887"/>
                  </a:lnTo>
                  <a:lnTo>
                    <a:pt x="54309" y="532902"/>
                  </a:lnTo>
                  <a:lnTo>
                    <a:pt x="89518" y="502933"/>
                  </a:lnTo>
                  <a:lnTo>
                    <a:pt x="137053" y="469556"/>
                  </a:lnTo>
                  <a:lnTo>
                    <a:pt x="182923" y="440081"/>
                  </a:lnTo>
                  <a:lnTo>
                    <a:pt x="226341" y="414108"/>
                  </a:lnTo>
                  <a:lnTo>
                    <a:pt x="268336" y="390636"/>
                  </a:lnTo>
                  <a:lnTo>
                    <a:pt x="309935" y="368663"/>
                  </a:lnTo>
                  <a:lnTo>
                    <a:pt x="352167" y="347190"/>
                  </a:lnTo>
                  <a:lnTo>
                    <a:pt x="396061" y="325215"/>
                  </a:lnTo>
                  <a:lnTo>
                    <a:pt x="460669" y="292671"/>
                  </a:lnTo>
                  <a:lnTo>
                    <a:pt x="504059" y="270468"/>
                  </a:lnTo>
                  <a:lnTo>
                    <a:pt x="535087" y="254360"/>
                  </a:lnTo>
                  <a:lnTo>
                    <a:pt x="562609" y="240098"/>
                  </a:lnTo>
                  <a:lnTo>
                    <a:pt x="642566" y="200130"/>
                  </a:lnTo>
                  <a:lnTo>
                    <a:pt x="733502" y="156167"/>
                  </a:lnTo>
                  <a:lnTo>
                    <a:pt x="793109" y="128389"/>
                  </a:lnTo>
                  <a:lnTo>
                    <a:pt x="829521" y="112050"/>
                  </a:lnTo>
                  <a:lnTo>
                    <a:pt x="850871" y="102402"/>
                  </a:lnTo>
                  <a:lnTo>
                    <a:pt x="865291" y="94700"/>
                  </a:lnTo>
                  <a:lnTo>
                    <a:pt x="880915" y="84196"/>
                  </a:lnTo>
                  <a:lnTo>
                    <a:pt x="924571" y="51478"/>
                  </a:lnTo>
                  <a:lnTo>
                    <a:pt x="963282" y="23882"/>
                  </a:lnTo>
                  <a:lnTo>
                    <a:pt x="1001690" y="5394"/>
                  </a:lnTo>
                  <a:lnTo>
                    <a:pt x="1044439" y="0"/>
                  </a:lnTo>
                  <a:lnTo>
                    <a:pt x="1057438" y="1410"/>
                  </a:lnTo>
                  <a:lnTo>
                    <a:pt x="1081306" y="7099"/>
                  </a:lnTo>
                  <a:lnTo>
                    <a:pt x="1108516" y="20075"/>
                  </a:lnTo>
                  <a:lnTo>
                    <a:pt x="1131546" y="43349"/>
                  </a:lnTo>
                  <a:close/>
                </a:path>
              </a:pathLst>
            </a:custGeom>
            <a:noFill/>
            <a:ln w="81735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5" name="object 5"/>
            <p:cNvSpPr/>
            <p:nvPr/>
          </p:nvSpPr>
          <p:spPr>
            <a:xfrm>
              <a:off x="11885400" y="1122480"/>
              <a:ext cx="1424520" cy="1114200"/>
            </a:xfrm>
            <a:custGeom>
              <a:avLst/>
              <a:gdLst>
                <a:gd name="textAreaLeft" fmla="*/ 0 w 1424520"/>
                <a:gd name="textAreaRight" fmla="*/ 1424880 w 1424520"/>
                <a:gd name="textAreaTop" fmla="*/ 0 h 1114200"/>
                <a:gd name="textAreaBottom" fmla="*/ 1114560 h 1114200"/>
              </a:gdLst>
              <a:ahLst/>
              <a:cxnLst/>
              <a:rect l="textAreaLeft" t="textAreaTop" r="textAreaRight" b="textAreaBottom"/>
              <a:pathLst>
                <a:path w="1424940" h="1114425">
                  <a:moveTo>
                    <a:pt x="4236" y="926254"/>
                  </a:moveTo>
                  <a:lnTo>
                    <a:pt x="17307" y="880691"/>
                  </a:lnTo>
                  <a:lnTo>
                    <a:pt x="30373" y="835124"/>
                  </a:lnTo>
                  <a:lnTo>
                    <a:pt x="43438" y="789556"/>
                  </a:lnTo>
                  <a:lnTo>
                    <a:pt x="56504" y="743987"/>
                  </a:lnTo>
                  <a:lnTo>
                    <a:pt x="69575" y="698418"/>
                  </a:lnTo>
                  <a:lnTo>
                    <a:pt x="100974" y="588908"/>
                  </a:lnTo>
                  <a:lnTo>
                    <a:pt x="117098" y="532676"/>
                  </a:lnTo>
                  <a:lnTo>
                    <a:pt x="123039" y="511958"/>
                  </a:lnTo>
                  <a:lnTo>
                    <a:pt x="123887" y="508990"/>
                  </a:lnTo>
                  <a:lnTo>
                    <a:pt x="143647" y="436084"/>
                  </a:lnTo>
                  <a:lnTo>
                    <a:pt x="158450" y="380303"/>
                  </a:lnTo>
                  <a:lnTo>
                    <a:pt x="170925" y="334640"/>
                  </a:lnTo>
                  <a:lnTo>
                    <a:pt x="183700" y="292090"/>
                  </a:lnTo>
                  <a:lnTo>
                    <a:pt x="199403" y="245647"/>
                  </a:lnTo>
                  <a:lnTo>
                    <a:pt x="218692" y="192310"/>
                  </a:lnTo>
                  <a:lnTo>
                    <a:pt x="235376" y="151057"/>
                  </a:lnTo>
                  <a:lnTo>
                    <a:pt x="271097" y="93777"/>
                  </a:lnTo>
                  <a:lnTo>
                    <a:pt x="323986" y="50165"/>
                  </a:lnTo>
                  <a:lnTo>
                    <a:pt x="378776" y="23514"/>
                  </a:lnTo>
                  <a:lnTo>
                    <a:pt x="427937" y="9232"/>
                  </a:lnTo>
                  <a:lnTo>
                    <a:pt x="490455" y="0"/>
                  </a:lnTo>
                  <a:lnTo>
                    <a:pt x="519106" y="906"/>
                  </a:lnTo>
                  <a:lnTo>
                    <a:pt x="559688" y="5803"/>
                  </a:lnTo>
                  <a:lnTo>
                    <a:pt x="621993" y="15045"/>
                  </a:lnTo>
                  <a:lnTo>
                    <a:pt x="715817" y="28983"/>
                  </a:lnTo>
                  <a:lnTo>
                    <a:pt x="744429" y="33121"/>
                  </a:lnTo>
                  <a:lnTo>
                    <a:pt x="794839" y="40288"/>
                  </a:lnTo>
                  <a:lnTo>
                    <a:pt x="861283" y="49514"/>
                  </a:lnTo>
                  <a:lnTo>
                    <a:pt x="937999" y="59830"/>
                  </a:lnTo>
                  <a:lnTo>
                    <a:pt x="979636" y="65290"/>
                  </a:lnTo>
                  <a:lnTo>
                    <a:pt x="1024491" y="71269"/>
                  </a:lnTo>
                  <a:lnTo>
                    <a:pt x="1074258" y="78211"/>
                  </a:lnTo>
                  <a:lnTo>
                    <a:pt x="1130631" y="86563"/>
                  </a:lnTo>
                  <a:lnTo>
                    <a:pt x="1217880" y="100849"/>
                  </a:lnTo>
                  <a:lnTo>
                    <a:pt x="1268977" y="111426"/>
                  </a:lnTo>
                  <a:lnTo>
                    <a:pt x="1310814" y="128404"/>
                  </a:lnTo>
                  <a:lnTo>
                    <a:pt x="1353095" y="168052"/>
                  </a:lnTo>
                  <a:lnTo>
                    <a:pt x="1381641" y="213991"/>
                  </a:lnTo>
                  <a:lnTo>
                    <a:pt x="1400098" y="260632"/>
                  </a:lnTo>
                  <a:lnTo>
                    <a:pt x="1412110" y="302389"/>
                  </a:lnTo>
                  <a:lnTo>
                    <a:pt x="1423545" y="370156"/>
                  </a:lnTo>
                  <a:lnTo>
                    <a:pt x="1424509" y="428985"/>
                  </a:lnTo>
                  <a:lnTo>
                    <a:pt x="1415262" y="499367"/>
                  </a:lnTo>
                  <a:lnTo>
                    <a:pt x="1397457" y="560221"/>
                  </a:lnTo>
                  <a:lnTo>
                    <a:pt x="1376121" y="608432"/>
                  </a:lnTo>
                  <a:lnTo>
                    <a:pt x="1356254" y="642797"/>
                  </a:lnTo>
                  <a:lnTo>
                    <a:pt x="1325463" y="683841"/>
                  </a:lnTo>
                  <a:lnTo>
                    <a:pt x="1268477" y="738444"/>
                  </a:lnTo>
                  <a:lnTo>
                    <a:pt x="1228178" y="766301"/>
                  </a:lnTo>
                  <a:lnTo>
                    <a:pt x="1191287" y="784189"/>
                  </a:lnTo>
                  <a:lnTo>
                    <a:pt x="1153182" y="798423"/>
                  </a:lnTo>
                  <a:lnTo>
                    <a:pt x="1091586" y="819504"/>
                  </a:lnTo>
                  <a:lnTo>
                    <a:pt x="1031384" y="839254"/>
                  </a:lnTo>
                  <a:lnTo>
                    <a:pt x="979772" y="855665"/>
                  </a:lnTo>
                  <a:lnTo>
                    <a:pt x="938841" y="868345"/>
                  </a:lnTo>
                  <a:lnTo>
                    <a:pt x="833469" y="900149"/>
                  </a:lnTo>
                  <a:lnTo>
                    <a:pt x="788567" y="913526"/>
                  </a:lnTo>
                  <a:lnTo>
                    <a:pt x="764311" y="920674"/>
                  </a:lnTo>
                  <a:lnTo>
                    <a:pt x="749038" y="925233"/>
                  </a:lnTo>
                  <a:lnTo>
                    <a:pt x="731083" y="930841"/>
                  </a:lnTo>
                  <a:lnTo>
                    <a:pt x="672051" y="950082"/>
                  </a:lnTo>
                  <a:lnTo>
                    <a:pt x="625912" y="966004"/>
                  </a:lnTo>
                  <a:lnTo>
                    <a:pt x="584345" y="980780"/>
                  </a:lnTo>
                  <a:lnTo>
                    <a:pt x="539030" y="996582"/>
                  </a:lnTo>
                  <a:lnTo>
                    <a:pt x="481646" y="1015581"/>
                  </a:lnTo>
                  <a:lnTo>
                    <a:pt x="413955" y="1038956"/>
                  </a:lnTo>
                  <a:lnTo>
                    <a:pt x="374514" y="1055521"/>
                  </a:lnTo>
                  <a:lnTo>
                    <a:pt x="345921" y="1069611"/>
                  </a:lnTo>
                  <a:lnTo>
                    <a:pt x="310772" y="1085558"/>
                  </a:lnTo>
                  <a:lnTo>
                    <a:pt x="245244" y="1103824"/>
                  </a:lnTo>
                  <a:lnTo>
                    <a:pt x="181969" y="1110835"/>
                  </a:lnTo>
                  <a:lnTo>
                    <a:pt x="118876" y="1114029"/>
                  </a:lnTo>
                  <a:lnTo>
                    <a:pt x="84028" y="1107404"/>
                  </a:lnTo>
                  <a:lnTo>
                    <a:pt x="50937" y="1090207"/>
                  </a:lnTo>
                  <a:lnTo>
                    <a:pt x="23457" y="1059884"/>
                  </a:lnTo>
                  <a:lnTo>
                    <a:pt x="6442" y="1020568"/>
                  </a:lnTo>
                  <a:lnTo>
                    <a:pt x="0" y="975084"/>
                  </a:lnTo>
                  <a:lnTo>
                    <a:pt x="4236" y="926254"/>
                  </a:lnTo>
                  <a:close/>
                </a:path>
              </a:pathLst>
            </a:custGeom>
            <a:noFill/>
            <a:ln w="81735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6" name="object 6"/>
            <p:cNvSpPr/>
            <p:nvPr/>
          </p:nvSpPr>
          <p:spPr>
            <a:xfrm>
              <a:off x="11107080" y="1171800"/>
              <a:ext cx="1088640" cy="1334880"/>
            </a:xfrm>
            <a:custGeom>
              <a:avLst/>
              <a:gdLst>
                <a:gd name="textAreaLeft" fmla="*/ 0 w 1088640"/>
                <a:gd name="textAreaRight" fmla="*/ 1089000 w 1088640"/>
                <a:gd name="textAreaTop" fmla="*/ 0 h 1334880"/>
                <a:gd name="textAreaBottom" fmla="*/ 1335240 h 1334880"/>
              </a:gdLst>
              <a:ahLst/>
              <a:cxnLst/>
              <a:rect l="textAreaLeft" t="textAreaTop" r="textAreaRight" b="textAreaBottom"/>
              <a:pathLst>
                <a:path w="1089025" h="1335405">
                  <a:moveTo>
                    <a:pt x="964588" y="1335166"/>
                  </a:moveTo>
                  <a:lnTo>
                    <a:pt x="925907" y="1324427"/>
                  </a:lnTo>
                  <a:lnTo>
                    <a:pt x="877481" y="1287576"/>
                  </a:lnTo>
                  <a:lnTo>
                    <a:pt x="830300" y="1248875"/>
                  </a:lnTo>
                  <a:lnTo>
                    <a:pt x="790443" y="1216277"/>
                  </a:lnTo>
                  <a:lnTo>
                    <a:pt x="752755" y="1184255"/>
                  </a:lnTo>
                  <a:lnTo>
                    <a:pt x="712083" y="1147287"/>
                  </a:lnTo>
                  <a:lnTo>
                    <a:pt x="613792" y="1063928"/>
                  </a:lnTo>
                  <a:lnTo>
                    <a:pt x="575062" y="1031092"/>
                  </a:lnTo>
                  <a:lnTo>
                    <a:pt x="536337" y="998252"/>
                  </a:lnTo>
                  <a:lnTo>
                    <a:pt x="497615" y="965408"/>
                  </a:lnTo>
                  <a:lnTo>
                    <a:pt x="458897" y="932560"/>
                  </a:lnTo>
                  <a:lnTo>
                    <a:pt x="421673" y="900995"/>
                  </a:lnTo>
                  <a:lnTo>
                    <a:pt x="384450" y="869428"/>
                  </a:lnTo>
                  <a:lnTo>
                    <a:pt x="347228" y="837860"/>
                  </a:lnTo>
                  <a:lnTo>
                    <a:pt x="310010" y="806291"/>
                  </a:lnTo>
                  <a:lnTo>
                    <a:pt x="272795" y="774722"/>
                  </a:lnTo>
                  <a:lnTo>
                    <a:pt x="235584" y="743152"/>
                  </a:lnTo>
                  <a:lnTo>
                    <a:pt x="184962" y="703589"/>
                  </a:lnTo>
                  <a:lnTo>
                    <a:pt x="141069" y="673097"/>
                  </a:lnTo>
                  <a:lnTo>
                    <a:pt x="102754" y="645654"/>
                  </a:lnTo>
                  <a:lnTo>
                    <a:pt x="68868" y="615235"/>
                  </a:lnTo>
                  <a:lnTo>
                    <a:pt x="38260" y="575817"/>
                  </a:lnTo>
                  <a:lnTo>
                    <a:pt x="17436" y="538057"/>
                  </a:lnTo>
                  <a:lnTo>
                    <a:pt x="1080" y="484266"/>
                  </a:lnTo>
                  <a:lnTo>
                    <a:pt x="0" y="468281"/>
                  </a:lnTo>
                  <a:lnTo>
                    <a:pt x="6126" y="424080"/>
                  </a:lnTo>
                  <a:lnTo>
                    <a:pt x="22787" y="385009"/>
                  </a:lnTo>
                  <a:lnTo>
                    <a:pt x="46276" y="349750"/>
                  </a:lnTo>
                  <a:lnTo>
                    <a:pt x="72887" y="316987"/>
                  </a:lnTo>
                  <a:lnTo>
                    <a:pt x="109111" y="281601"/>
                  </a:lnTo>
                  <a:lnTo>
                    <a:pt x="140583" y="257584"/>
                  </a:lnTo>
                  <a:lnTo>
                    <a:pt x="191064" y="220783"/>
                  </a:lnTo>
                  <a:lnTo>
                    <a:pt x="268127" y="164772"/>
                  </a:lnTo>
                  <a:lnTo>
                    <a:pt x="316400" y="129606"/>
                  </a:lnTo>
                  <a:lnTo>
                    <a:pt x="350858" y="105368"/>
                  </a:lnTo>
                  <a:lnTo>
                    <a:pt x="407139" y="73152"/>
                  </a:lnTo>
                  <a:lnTo>
                    <a:pt x="451761" y="54129"/>
                  </a:lnTo>
                  <a:lnTo>
                    <a:pt x="489905" y="41133"/>
                  </a:lnTo>
                  <a:lnTo>
                    <a:pt x="536727" y="29258"/>
                  </a:lnTo>
                  <a:lnTo>
                    <a:pt x="574303" y="20431"/>
                  </a:lnTo>
                  <a:lnTo>
                    <a:pt x="604329" y="12779"/>
                  </a:lnTo>
                  <a:lnTo>
                    <a:pt x="642526" y="6608"/>
                  </a:lnTo>
                  <a:lnTo>
                    <a:pt x="704617" y="2222"/>
                  </a:lnTo>
                  <a:lnTo>
                    <a:pt x="783192" y="0"/>
                  </a:lnTo>
                  <a:lnTo>
                    <a:pt x="836274" y="1593"/>
                  </a:lnTo>
                  <a:lnTo>
                    <a:pt x="876258" y="7165"/>
                  </a:lnTo>
                  <a:lnTo>
                    <a:pt x="915542" y="16881"/>
                  </a:lnTo>
                  <a:lnTo>
                    <a:pt x="969271" y="36838"/>
                  </a:lnTo>
                  <a:lnTo>
                    <a:pt x="1003425" y="57838"/>
                  </a:lnTo>
                  <a:lnTo>
                    <a:pt x="1036303" y="89078"/>
                  </a:lnTo>
                  <a:lnTo>
                    <a:pt x="1070373" y="156653"/>
                  </a:lnTo>
                  <a:lnTo>
                    <a:pt x="1079061" y="202068"/>
                  </a:lnTo>
                  <a:lnTo>
                    <a:pt x="1084637" y="259890"/>
                  </a:lnTo>
                  <a:lnTo>
                    <a:pt x="1087639" y="314320"/>
                  </a:lnTo>
                  <a:lnTo>
                    <a:pt x="1088806" y="364894"/>
                  </a:lnTo>
                  <a:lnTo>
                    <a:pt x="1088499" y="413000"/>
                  </a:lnTo>
                  <a:lnTo>
                    <a:pt x="1087081" y="460024"/>
                  </a:lnTo>
                  <a:lnTo>
                    <a:pt x="1084916" y="507353"/>
                  </a:lnTo>
                  <a:lnTo>
                    <a:pt x="1082364" y="556373"/>
                  </a:lnTo>
                  <a:lnTo>
                    <a:pt x="1078786" y="628632"/>
                  </a:lnTo>
                  <a:lnTo>
                    <a:pt x="1076686" y="677331"/>
                  </a:lnTo>
                  <a:lnTo>
                    <a:pt x="1075387" y="712267"/>
                  </a:lnTo>
                  <a:lnTo>
                    <a:pt x="1074211" y="743242"/>
                  </a:lnTo>
                  <a:lnTo>
                    <a:pt x="1069517" y="832500"/>
                  </a:lnTo>
                  <a:lnTo>
                    <a:pt x="1062890" y="933289"/>
                  </a:lnTo>
                  <a:lnTo>
                    <a:pt x="1057640" y="998839"/>
                  </a:lnTo>
                  <a:lnTo>
                    <a:pt x="1053885" y="1038570"/>
                  </a:lnTo>
                  <a:lnTo>
                    <a:pt x="1051739" y="1061898"/>
                  </a:lnTo>
                  <a:lnTo>
                    <a:pt x="1051320" y="1078241"/>
                  </a:lnTo>
                  <a:lnTo>
                    <a:pt x="1052742" y="1097016"/>
                  </a:lnTo>
                  <a:lnTo>
                    <a:pt x="1059658" y="1151125"/>
                  </a:lnTo>
                  <a:lnTo>
                    <a:pt x="1064553" y="1198416"/>
                  </a:lnTo>
                  <a:lnTo>
                    <a:pt x="1061674" y="1240956"/>
                  </a:lnTo>
                  <a:lnTo>
                    <a:pt x="1045266" y="1280811"/>
                  </a:lnTo>
                  <a:lnTo>
                    <a:pt x="996190" y="1326616"/>
                  </a:lnTo>
                  <a:lnTo>
                    <a:pt x="964588" y="1335166"/>
                  </a:lnTo>
                  <a:close/>
                </a:path>
              </a:pathLst>
            </a:custGeom>
            <a:noFill/>
            <a:ln w="81735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7" name="object 7"/>
            <p:cNvSpPr/>
            <p:nvPr/>
          </p:nvSpPr>
          <p:spPr>
            <a:xfrm>
              <a:off x="12289680" y="2382480"/>
              <a:ext cx="1081800" cy="1599840"/>
            </a:xfrm>
            <a:custGeom>
              <a:avLst/>
              <a:gdLst>
                <a:gd name="textAreaLeft" fmla="*/ 0 w 1081800"/>
                <a:gd name="textAreaRight" fmla="*/ 1082160 w 1081800"/>
                <a:gd name="textAreaTop" fmla="*/ 0 h 1599840"/>
                <a:gd name="textAreaBottom" fmla="*/ 1600200 h 1599840"/>
              </a:gdLst>
              <a:ahLst/>
              <a:cxnLst/>
              <a:rect l="textAreaLeft" t="textAreaTop" r="textAreaRight" b="textAreaBottom"/>
              <a:pathLst>
                <a:path w="1082040" h="1600200">
                  <a:moveTo>
                    <a:pt x="498906" y="52976"/>
                  </a:moveTo>
                  <a:lnTo>
                    <a:pt x="531061" y="87806"/>
                  </a:lnTo>
                  <a:lnTo>
                    <a:pt x="563217" y="122636"/>
                  </a:lnTo>
                  <a:lnTo>
                    <a:pt x="595375" y="157465"/>
                  </a:lnTo>
                  <a:lnTo>
                    <a:pt x="627531" y="192292"/>
                  </a:lnTo>
                  <a:lnTo>
                    <a:pt x="659686" y="227117"/>
                  </a:lnTo>
                  <a:lnTo>
                    <a:pt x="793347" y="371909"/>
                  </a:lnTo>
                  <a:lnTo>
                    <a:pt x="845399" y="426666"/>
                  </a:lnTo>
                  <a:lnTo>
                    <a:pt x="885382" y="468293"/>
                  </a:lnTo>
                  <a:lnTo>
                    <a:pt x="917924" y="502671"/>
                  </a:lnTo>
                  <a:lnTo>
                    <a:pt x="947649" y="535683"/>
                  </a:lnTo>
                  <a:lnTo>
                    <a:pt x="979184" y="573211"/>
                  </a:lnTo>
                  <a:lnTo>
                    <a:pt x="1014751" y="617397"/>
                  </a:lnTo>
                  <a:lnTo>
                    <a:pt x="1041343" y="653079"/>
                  </a:lnTo>
                  <a:lnTo>
                    <a:pt x="1071737" y="713354"/>
                  </a:lnTo>
                  <a:lnTo>
                    <a:pt x="1081539" y="781198"/>
                  </a:lnTo>
                  <a:lnTo>
                    <a:pt x="1075863" y="841864"/>
                  </a:lnTo>
                  <a:lnTo>
                    <a:pt x="1062541" y="891294"/>
                  </a:lnTo>
                  <a:lnTo>
                    <a:pt x="1037960" y="949507"/>
                  </a:lnTo>
                  <a:lnTo>
                    <a:pt x="997049" y="1005669"/>
                  </a:lnTo>
                  <a:lnTo>
                    <a:pt x="956797" y="1054119"/>
                  </a:lnTo>
                  <a:lnTo>
                    <a:pt x="896161" y="1127058"/>
                  </a:lnTo>
                  <a:lnTo>
                    <a:pt x="877766" y="1149358"/>
                  </a:lnTo>
                  <a:lnTo>
                    <a:pt x="845457" y="1188714"/>
                  </a:lnTo>
                  <a:lnTo>
                    <a:pt x="803058" y="1240701"/>
                  </a:lnTo>
                  <a:lnTo>
                    <a:pt x="754395" y="1300896"/>
                  </a:lnTo>
                  <a:lnTo>
                    <a:pt x="728108" y="1333651"/>
                  </a:lnTo>
                  <a:lnTo>
                    <a:pt x="699703" y="1368881"/>
                  </a:lnTo>
                  <a:lnTo>
                    <a:pt x="667926" y="1407806"/>
                  </a:lnTo>
                  <a:lnTo>
                    <a:pt x="631520" y="1451645"/>
                  </a:lnTo>
                  <a:lnTo>
                    <a:pt x="573999" y="1518777"/>
                  </a:lnTo>
                  <a:lnTo>
                    <a:pt x="538424" y="1556948"/>
                  </a:lnTo>
                  <a:lnTo>
                    <a:pt x="502194" y="1583893"/>
                  </a:lnTo>
                  <a:lnTo>
                    <a:pt x="446353" y="1599431"/>
                  </a:lnTo>
                  <a:lnTo>
                    <a:pt x="392268" y="1599971"/>
                  </a:lnTo>
                  <a:lnTo>
                    <a:pt x="342820" y="1591526"/>
                  </a:lnTo>
                  <a:lnTo>
                    <a:pt x="300891" y="1580113"/>
                  </a:lnTo>
                  <a:lnTo>
                    <a:pt x="237056" y="1554679"/>
                  </a:lnTo>
                  <a:lnTo>
                    <a:pt x="186287" y="1524951"/>
                  </a:lnTo>
                  <a:lnTo>
                    <a:pt x="130948" y="1480493"/>
                  </a:lnTo>
                  <a:lnTo>
                    <a:pt x="88176" y="1433679"/>
                  </a:lnTo>
                  <a:lnTo>
                    <a:pt x="58055" y="1390412"/>
                  </a:lnTo>
                  <a:lnTo>
                    <a:pt x="39007" y="1355586"/>
                  </a:lnTo>
                  <a:lnTo>
                    <a:pt x="19918" y="1307946"/>
                  </a:lnTo>
                  <a:lnTo>
                    <a:pt x="2863" y="1230884"/>
                  </a:lnTo>
                  <a:lnTo>
                    <a:pt x="0" y="1181978"/>
                  </a:lnTo>
                  <a:lnTo>
                    <a:pt x="659" y="1165440"/>
                  </a:lnTo>
                  <a:lnTo>
                    <a:pt x="11457" y="1101218"/>
                  </a:lnTo>
                  <a:lnTo>
                    <a:pt x="25433" y="1037637"/>
                  </a:lnTo>
                  <a:lnTo>
                    <a:pt x="39826" y="975927"/>
                  </a:lnTo>
                  <a:lnTo>
                    <a:pt x="52612" y="923299"/>
                  </a:lnTo>
                  <a:lnTo>
                    <a:pt x="63036" y="881734"/>
                  </a:lnTo>
                  <a:lnTo>
                    <a:pt x="90575" y="775170"/>
                  </a:lnTo>
                  <a:lnTo>
                    <a:pt x="102462" y="729857"/>
                  </a:lnTo>
                  <a:lnTo>
                    <a:pt x="108950" y="705420"/>
                  </a:lnTo>
                  <a:lnTo>
                    <a:pt x="112989" y="690007"/>
                  </a:lnTo>
                  <a:lnTo>
                    <a:pt x="117525" y="671763"/>
                  </a:lnTo>
                  <a:lnTo>
                    <a:pt x="131738" y="611310"/>
                  </a:lnTo>
                  <a:lnTo>
                    <a:pt x="142094" y="563604"/>
                  </a:lnTo>
                  <a:lnTo>
                    <a:pt x="151055" y="520404"/>
                  </a:lnTo>
                  <a:lnTo>
                    <a:pt x="161084" y="473472"/>
                  </a:lnTo>
                  <a:lnTo>
                    <a:pt x="174643" y="414567"/>
                  </a:lnTo>
                  <a:lnTo>
                    <a:pt x="189822" y="344585"/>
                  </a:lnTo>
                  <a:lnTo>
                    <a:pt x="196145" y="302275"/>
                  </a:lnTo>
                  <a:lnTo>
                    <a:pt x="198951" y="270515"/>
                  </a:lnTo>
                  <a:lnTo>
                    <a:pt x="203574" y="232185"/>
                  </a:lnTo>
                  <a:lnTo>
                    <a:pt x="221989" y="166720"/>
                  </a:lnTo>
                  <a:lnTo>
                    <a:pt x="248861" y="109006"/>
                  </a:lnTo>
                  <a:lnTo>
                    <a:pt x="278907" y="53435"/>
                  </a:lnTo>
                  <a:lnTo>
                    <a:pt x="334555" y="7752"/>
                  </a:lnTo>
                  <a:lnTo>
                    <a:pt x="374730" y="0"/>
                  </a:lnTo>
                  <a:lnTo>
                    <a:pt x="417162" y="5870"/>
                  </a:lnTo>
                  <a:lnTo>
                    <a:pt x="459379" y="23988"/>
                  </a:lnTo>
                  <a:lnTo>
                    <a:pt x="498906" y="52976"/>
                  </a:lnTo>
                  <a:close/>
                </a:path>
              </a:pathLst>
            </a:custGeom>
            <a:noFill/>
            <a:ln w="81735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8" name="object 8"/>
            <p:cNvSpPr/>
            <p:nvPr/>
          </p:nvSpPr>
          <p:spPr>
            <a:xfrm>
              <a:off x="12293280" y="1955520"/>
              <a:ext cx="1379520" cy="1107000"/>
            </a:xfrm>
            <a:custGeom>
              <a:avLst/>
              <a:gdLst>
                <a:gd name="textAreaLeft" fmla="*/ 0 w 1379520"/>
                <a:gd name="textAreaRight" fmla="*/ 1379880 w 1379520"/>
                <a:gd name="textAreaTop" fmla="*/ 0 h 1107000"/>
                <a:gd name="textAreaBottom" fmla="*/ 1107360 h 1107000"/>
              </a:gdLst>
              <a:ahLst/>
              <a:cxnLst/>
              <a:rect l="textAreaLeft" t="textAreaTop" r="textAreaRight" b="textAreaBottom"/>
              <a:pathLst>
                <a:path w="1379855" h="1107439">
                  <a:moveTo>
                    <a:pt x="9109" y="397275"/>
                  </a:moveTo>
                  <a:lnTo>
                    <a:pt x="38387" y="369801"/>
                  </a:lnTo>
                  <a:lnTo>
                    <a:pt x="95002" y="347549"/>
                  </a:lnTo>
                  <a:lnTo>
                    <a:pt x="152589" y="327328"/>
                  </a:lnTo>
                  <a:lnTo>
                    <a:pt x="201149" y="310198"/>
                  </a:lnTo>
                  <a:lnTo>
                    <a:pt x="248081" y="294621"/>
                  </a:lnTo>
                  <a:lnTo>
                    <a:pt x="300786" y="279059"/>
                  </a:lnTo>
                  <a:lnTo>
                    <a:pt x="302706" y="278423"/>
                  </a:lnTo>
                  <a:lnTo>
                    <a:pt x="316080" y="273972"/>
                  </a:lnTo>
                  <a:lnTo>
                    <a:pt x="352380" y="261889"/>
                  </a:lnTo>
                  <a:lnTo>
                    <a:pt x="423075" y="238359"/>
                  </a:lnTo>
                  <a:lnTo>
                    <a:pt x="471250" y="222323"/>
                  </a:lnTo>
                  <a:lnTo>
                    <a:pt x="519429" y="206286"/>
                  </a:lnTo>
                  <a:lnTo>
                    <a:pt x="567607" y="190250"/>
                  </a:lnTo>
                  <a:lnTo>
                    <a:pt x="615782" y="174214"/>
                  </a:lnTo>
                  <a:lnTo>
                    <a:pt x="662089" y="158797"/>
                  </a:lnTo>
                  <a:lnTo>
                    <a:pt x="708397" y="143381"/>
                  </a:lnTo>
                  <a:lnTo>
                    <a:pt x="754704" y="127967"/>
                  </a:lnTo>
                  <a:lnTo>
                    <a:pt x="801012" y="112555"/>
                  </a:lnTo>
                  <a:lnTo>
                    <a:pt x="847319" y="97144"/>
                  </a:lnTo>
                  <a:lnTo>
                    <a:pt x="893627" y="81735"/>
                  </a:lnTo>
                  <a:lnTo>
                    <a:pt x="953713" y="59018"/>
                  </a:lnTo>
                  <a:lnTo>
                    <a:pt x="1002563" y="37342"/>
                  </a:lnTo>
                  <a:lnTo>
                    <a:pt x="1045916" y="18851"/>
                  </a:lnTo>
                  <a:lnTo>
                    <a:pt x="1089513" y="5688"/>
                  </a:lnTo>
                  <a:lnTo>
                    <a:pt x="1139096" y="0"/>
                  </a:lnTo>
                  <a:lnTo>
                    <a:pt x="1182179" y="1813"/>
                  </a:lnTo>
                  <a:lnTo>
                    <a:pt x="1236638" y="15776"/>
                  </a:lnTo>
                  <a:lnTo>
                    <a:pt x="1285456" y="51347"/>
                  </a:lnTo>
                  <a:lnTo>
                    <a:pt x="1310192" y="85873"/>
                  </a:lnTo>
                  <a:lnTo>
                    <a:pt x="1328124" y="124256"/>
                  </a:lnTo>
                  <a:lnTo>
                    <a:pt x="1342294" y="164015"/>
                  </a:lnTo>
                  <a:lnTo>
                    <a:pt x="1353730" y="213347"/>
                  </a:lnTo>
                  <a:lnTo>
                    <a:pt x="1357911" y="252714"/>
                  </a:lnTo>
                  <a:lnTo>
                    <a:pt x="1363144" y="314965"/>
                  </a:lnTo>
                  <a:lnTo>
                    <a:pt x="1370984" y="409914"/>
                  </a:lnTo>
                  <a:lnTo>
                    <a:pt x="1375971" y="469421"/>
                  </a:lnTo>
                  <a:lnTo>
                    <a:pt x="1378791" y="511456"/>
                  </a:lnTo>
                  <a:lnTo>
                    <a:pt x="1379234" y="544313"/>
                  </a:lnTo>
                  <a:lnTo>
                    <a:pt x="1377088" y="576286"/>
                  </a:lnTo>
                  <a:lnTo>
                    <a:pt x="1370177" y="624300"/>
                  </a:lnTo>
                  <a:lnTo>
                    <a:pt x="1361476" y="663646"/>
                  </a:lnTo>
                  <a:lnTo>
                    <a:pt x="1353137" y="692697"/>
                  </a:lnTo>
                  <a:lnTo>
                    <a:pt x="1347309" y="709831"/>
                  </a:lnTo>
                  <a:lnTo>
                    <a:pt x="1335338" y="746526"/>
                  </a:lnTo>
                  <a:lnTo>
                    <a:pt x="1311721" y="811998"/>
                  </a:lnTo>
                  <a:lnTo>
                    <a:pt x="1283217" y="867334"/>
                  </a:lnTo>
                  <a:lnTo>
                    <a:pt x="1244311" y="935645"/>
                  </a:lnTo>
                  <a:lnTo>
                    <a:pt x="1215385" y="980183"/>
                  </a:lnTo>
                  <a:lnTo>
                    <a:pt x="1189858" y="1011455"/>
                  </a:lnTo>
                  <a:lnTo>
                    <a:pt x="1161147" y="1039968"/>
                  </a:lnTo>
                  <a:lnTo>
                    <a:pt x="1116204" y="1075519"/>
                  </a:lnTo>
                  <a:lnTo>
                    <a:pt x="1080524" y="1093801"/>
                  </a:lnTo>
                  <a:lnTo>
                    <a:pt x="1036753" y="1105683"/>
                  </a:lnTo>
                  <a:lnTo>
                    <a:pt x="999583" y="1107012"/>
                  </a:lnTo>
                  <a:lnTo>
                    <a:pt x="961308" y="1099717"/>
                  </a:lnTo>
                  <a:lnTo>
                    <a:pt x="917987" y="1083561"/>
                  </a:lnTo>
                  <a:lnTo>
                    <a:pt x="865680" y="1058302"/>
                  </a:lnTo>
                  <a:lnTo>
                    <a:pt x="817604" y="1032591"/>
                  </a:lnTo>
                  <a:lnTo>
                    <a:pt x="773777" y="1007317"/>
                  </a:lnTo>
                  <a:lnTo>
                    <a:pt x="732825" y="982070"/>
                  </a:lnTo>
                  <a:lnTo>
                    <a:pt x="693374" y="956441"/>
                  </a:lnTo>
                  <a:lnTo>
                    <a:pt x="654050" y="930018"/>
                  </a:lnTo>
                  <a:lnTo>
                    <a:pt x="613478" y="902391"/>
                  </a:lnTo>
                  <a:lnTo>
                    <a:pt x="553590" y="861802"/>
                  </a:lnTo>
                  <a:lnTo>
                    <a:pt x="513068" y="834712"/>
                  </a:lnTo>
                  <a:lnTo>
                    <a:pt x="483888" y="815455"/>
                  </a:lnTo>
                  <a:lnTo>
                    <a:pt x="458029" y="798361"/>
                  </a:lnTo>
                  <a:lnTo>
                    <a:pt x="384187" y="747987"/>
                  </a:lnTo>
                  <a:lnTo>
                    <a:pt x="301497" y="689981"/>
                  </a:lnTo>
                  <a:lnTo>
                    <a:pt x="248204" y="651454"/>
                  </a:lnTo>
                  <a:lnTo>
                    <a:pt x="216200" y="627614"/>
                  </a:lnTo>
                  <a:lnTo>
                    <a:pt x="197377" y="613669"/>
                  </a:lnTo>
                  <a:lnTo>
                    <a:pt x="183627" y="604827"/>
                  </a:lnTo>
                  <a:lnTo>
                    <a:pt x="166842" y="596295"/>
                  </a:lnTo>
                  <a:lnTo>
                    <a:pt x="117008" y="574100"/>
                  </a:lnTo>
                  <a:lnTo>
                    <a:pt x="74053" y="553727"/>
                  </a:lnTo>
                  <a:lnTo>
                    <a:pt x="39202" y="529179"/>
                  </a:lnTo>
                  <a:lnTo>
                    <a:pt x="13674" y="494456"/>
                  </a:lnTo>
                  <a:lnTo>
                    <a:pt x="0" y="428720"/>
                  </a:lnTo>
                  <a:lnTo>
                    <a:pt x="9109" y="397275"/>
                  </a:lnTo>
                  <a:close/>
                </a:path>
              </a:pathLst>
            </a:custGeom>
            <a:noFill/>
            <a:ln w="81735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69" name="object 9"/>
          <p:cNvSpPr/>
          <p:nvPr/>
        </p:nvSpPr>
        <p:spPr>
          <a:xfrm>
            <a:off x="14039640" y="1541520"/>
            <a:ext cx="5113440" cy="209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lang="es-ES" sz="350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3500" b="0" u="none" spc="-136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500" b="0" u="none" spc="-196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Congreso</a:t>
            </a:r>
            <a:r>
              <a:rPr lang="es-ES" sz="3500" b="0" u="none" spc="-136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500" b="0" u="none" spc="-85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3500" b="0" u="none" spc="-164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3500" b="0" u="none" spc="-139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50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Educación </a:t>
            </a:r>
            <a:r>
              <a:rPr lang="es-ES" sz="3500" b="0" u="none" spc="-176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Comprometida</a:t>
            </a:r>
            <a:r>
              <a:rPr lang="es-ES" sz="3500" b="0" u="none" spc="-18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50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y</a:t>
            </a:r>
            <a:r>
              <a:rPr lang="es-ES" sz="3500" b="0" u="none" spc="-18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50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3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560">
              <a:lnSpc>
                <a:spcPct val="100000"/>
              </a:lnSpc>
              <a:spcBef>
                <a:spcPts val="2004"/>
              </a:spcBef>
            </a:pPr>
            <a:r>
              <a:rPr lang="es-ES" sz="140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Justicia</a:t>
            </a:r>
            <a:r>
              <a:rPr lang="es-ES" sz="1400" b="0" u="none" spc="-5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400" b="0" u="none" spc="-45" strike="noStrike">
                <a:solidFill>
                  <a:srgbClr val="000000"/>
                </a:solidFill>
                <a:effectLst/>
                <a:uFillTx/>
                <a:latin typeface="Lucida Sans"/>
              </a:rPr>
              <a:t>Global,</a:t>
            </a:r>
            <a:r>
              <a:rPr lang="es-ES" sz="1400" b="0" u="none" spc="-5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400" b="0" u="none" spc="-45" strike="noStrike">
                <a:solidFill>
                  <a:srgbClr val="000000"/>
                </a:solidFill>
                <a:effectLst/>
                <a:uFillTx/>
                <a:latin typeface="Lucida Sans"/>
              </a:rPr>
              <a:t>profesión</a:t>
            </a:r>
            <a:r>
              <a:rPr lang="es-ES" sz="1400" b="0" u="none" spc="-5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400" b="0" u="none" spc="-34" strike="noStrike">
                <a:solidFill>
                  <a:srgbClr val="000000"/>
                </a:solidFill>
                <a:effectLst/>
                <a:uFillTx/>
                <a:latin typeface="Lucida Sans"/>
              </a:rPr>
              <a:t>docente</a:t>
            </a:r>
            <a:r>
              <a:rPr lang="es-ES" sz="1400" b="0" u="none" spc="-4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y currículum </a:t>
            </a:r>
            <a:r>
              <a:rPr lang="es-ES" sz="140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transformador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0" name="object 10"/>
          <p:cNvSpPr/>
          <p:nvPr/>
        </p:nvSpPr>
        <p:spPr>
          <a:xfrm>
            <a:off x="13017960" y="4647960"/>
            <a:ext cx="6334560" cy="77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5120" rIns="0" bIns="0" anchor="t">
            <a:spAutoFit/>
          </a:bodyPr>
          <a:p>
            <a:pPr algn="r">
              <a:lnSpc>
                <a:spcPct val="100000"/>
              </a:lnSpc>
              <a:spcBef>
                <a:spcPts val="119"/>
              </a:spcBef>
            </a:pPr>
            <a:r>
              <a:rPr lang="es-ES" sz="2450" b="0" u="none" spc="-65" strike="noStrike">
                <a:solidFill>
                  <a:srgbClr val="3C866E"/>
                </a:solidFill>
                <a:effectLst/>
                <a:uFillTx/>
                <a:latin typeface="Lucida Sans"/>
              </a:rPr>
              <a:t>Universidad</a:t>
            </a:r>
            <a:r>
              <a:rPr lang="es-ES" sz="2450" b="0" u="none" spc="-9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25" strike="noStrike">
                <a:solidFill>
                  <a:srgbClr val="3C866E"/>
                </a:solidFill>
                <a:effectLst/>
                <a:uFillTx/>
                <a:latin typeface="Lucida Sans"/>
              </a:rPr>
              <a:t>de</a:t>
            </a:r>
            <a:r>
              <a:rPr lang="es-ES" sz="2450" b="0" u="none" spc="-96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40" strike="noStrike">
                <a:solidFill>
                  <a:srgbClr val="3C866E"/>
                </a:solidFill>
                <a:effectLst/>
                <a:uFillTx/>
                <a:latin typeface="Lucida Sans"/>
              </a:rPr>
              <a:t>Barcelona,</a:t>
            </a:r>
            <a:r>
              <a:rPr lang="es-ES" sz="2450" b="0" u="none" spc="-96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74" strike="noStrike">
                <a:solidFill>
                  <a:srgbClr val="3C866E"/>
                </a:solidFill>
                <a:effectLst/>
                <a:uFillTx/>
                <a:latin typeface="Lucida Sans"/>
              </a:rPr>
              <a:t>Cataluña,</a:t>
            </a:r>
            <a:r>
              <a:rPr lang="es-ES" sz="2450" b="0" u="none" spc="-9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1" strike="noStrike">
                <a:solidFill>
                  <a:srgbClr val="3C866E"/>
                </a:solidFill>
                <a:effectLst/>
                <a:uFillTx/>
                <a:latin typeface="Lucida Sans"/>
              </a:rPr>
              <a:t>España</a:t>
            </a:r>
            <a:endParaRPr lang="es-ES" sz="24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31"/>
              </a:spcBef>
            </a:pPr>
            <a:r>
              <a:rPr lang="es-ES" sz="2450" b="0" u="none" spc="-85" strike="noStrike">
                <a:solidFill>
                  <a:srgbClr val="3C866E"/>
                </a:solidFill>
                <a:effectLst/>
                <a:uFillTx/>
                <a:latin typeface="Lucida Sans"/>
              </a:rPr>
              <a:t>Del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13" strike="noStrike">
                <a:solidFill>
                  <a:srgbClr val="3C866E"/>
                </a:solidFill>
                <a:effectLst/>
                <a:uFillTx/>
                <a:latin typeface="Lucida Sans"/>
              </a:rPr>
              <a:t>22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20" strike="noStrike">
                <a:solidFill>
                  <a:srgbClr val="3C866E"/>
                </a:solidFill>
                <a:effectLst/>
                <a:uFillTx/>
                <a:latin typeface="Lucida Sans"/>
              </a:rPr>
              <a:t>al</a:t>
            </a:r>
            <a:r>
              <a:rPr lang="es-ES" sz="2450" b="0" u="none" spc="-113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54" strike="noStrike">
                <a:solidFill>
                  <a:srgbClr val="3C866E"/>
                </a:solidFill>
                <a:effectLst/>
                <a:uFillTx/>
                <a:latin typeface="Lucida Sans"/>
              </a:rPr>
              <a:t>24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25" strike="noStrike">
                <a:solidFill>
                  <a:srgbClr val="3C866E"/>
                </a:solidFill>
                <a:effectLst/>
                <a:uFillTx/>
                <a:latin typeface="Lucida Sans"/>
              </a:rPr>
              <a:t>de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91" strike="noStrike">
                <a:solidFill>
                  <a:srgbClr val="3C866E"/>
                </a:solidFill>
                <a:effectLst/>
                <a:uFillTx/>
                <a:latin typeface="Lucida Sans"/>
              </a:rPr>
              <a:t>enero</a:t>
            </a:r>
            <a:r>
              <a:rPr lang="es-ES" sz="2450" b="0" u="none" spc="-113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25" strike="noStrike">
                <a:solidFill>
                  <a:srgbClr val="3C866E"/>
                </a:solidFill>
                <a:effectLst/>
                <a:uFillTx/>
                <a:latin typeface="Lucida Sans"/>
              </a:rPr>
              <a:t>de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20" strike="noStrike">
                <a:solidFill>
                  <a:srgbClr val="3C866E"/>
                </a:solidFill>
                <a:effectLst/>
                <a:uFillTx/>
                <a:latin typeface="Lucida Sans"/>
              </a:rPr>
              <a:t>2026</a:t>
            </a:r>
            <a:endParaRPr lang="es-ES" sz="24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1" name="object 11"/>
          <p:cNvSpPr/>
          <p:nvPr/>
        </p:nvSpPr>
        <p:spPr>
          <a:xfrm>
            <a:off x="7652160" y="6900480"/>
            <a:ext cx="11787120" cy="246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756360">
              <a:lnSpc>
                <a:spcPct val="100000"/>
              </a:lnSpc>
              <a:spcBef>
                <a:spcPts val="91"/>
              </a:spcBef>
            </a:pPr>
            <a:r>
              <a:rPr lang="es-ES" sz="6500" b="0" i="1" u="none" spc="-275" strike="noStrike">
                <a:solidFill>
                  <a:srgbClr val="7F456A"/>
                </a:solidFill>
                <a:effectLst/>
                <a:uFillTx/>
                <a:latin typeface="Lucida Sans"/>
              </a:rPr>
              <a:t>TÍTULO</a:t>
            </a:r>
            <a:r>
              <a:rPr lang="es-ES" sz="6500" b="0" i="1" u="none" spc="-465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i="1" u="none" spc="-295" strike="noStrike">
                <a:solidFill>
                  <a:srgbClr val="7F456A"/>
                </a:solidFill>
                <a:effectLst/>
                <a:uFillTx/>
                <a:latin typeface="Lucida Sans"/>
              </a:rPr>
              <a:t>DE</a:t>
            </a:r>
            <a:r>
              <a:rPr lang="es-ES" sz="6500" b="0" i="1" u="none" spc="-465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i="1" u="none" spc="-286" strike="noStrike">
                <a:solidFill>
                  <a:srgbClr val="7F456A"/>
                </a:solidFill>
                <a:effectLst/>
                <a:uFillTx/>
                <a:latin typeface="Lucida Sans"/>
              </a:rPr>
              <a:t>LA</a:t>
            </a:r>
            <a:r>
              <a:rPr lang="es-ES" sz="6500" b="0" i="1" u="none" spc="-465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i="1" u="none" spc="-230" strike="noStrike">
                <a:solidFill>
                  <a:srgbClr val="7F456A"/>
                </a:solidFill>
                <a:effectLst/>
                <a:uFillTx/>
                <a:latin typeface="Lucida Sans"/>
              </a:rPr>
              <a:t>PRESEN</a:t>
            </a:r>
            <a:r>
              <a:rPr lang="es-ES" sz="6500" b="0" i="1" u="none" spc="-746" strike="noStrike">
                <a:solidFill>
                  <a:srgbClr val="7F456A"/>
                </a:solidFill>
                <a:effectLst/>
                <a:uFillTx/>
                <a:latin typeface="Lucida Sans"/>
              </a:rPr>
              <a:t>T</a:t>
            </a:r>
            <a:r>
              <a:rPr lang="es-ES" sz="6500" b="0" i="1" u="none" spc="-374" strike="noStrike">
                <a:solidFill>
                  <a:srgbClr val="7F456A"/>
                </a:solidFill>
                <a:effectLst/>
                <a:uFillTx/>
                <a:latin typeface="Lucida Sans"/>
              </a:rPr>
              <a:t>A</a:t>
            </a:r>
            <a:r>
              <a:rPr lang="es-ES" sz="6500" b="0" i="1" u="none" spc="-230" strike="noStrike">
                <a:solidFill>
                  <a:srgbClr val="7F456A"/>
                </a:solidFill>
                <a:effectLst/>
                <a:uFillTx/>
                <a:latin typeface="Lucida Sans"/>
              </a:rPr>
              <a:t>CIÓN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6460"/>
              </a:spcBef>
            </a:pPr>
            <a:r>
              <a:rPr lang="es-ES" sz="4100" b="0" u="none" spc="-113" strike="noStrike">
                <a:solidFill>
                  <a:srgbClr val="A89543"/>
                </a:solidFill>
                <a:effectLst/>
                <a:uFillTx/>
                <a:latin typeface="Lucida Sans"/>
              </a:rPr>
              <a:t>Autoria:</a:t>
            </a:r>
            <a:r>
              <a:rPr lang="es-ES" sz="4100" b="0" u="none" spc="-164" strike="noStrike">
                <a:solidFill>
                  <a:srgbClr val="A8954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113" strike="noStrike">
                <a:solidFill>
                  <a:srgbClr val="A3A3A3"/>
                </a:solidFill>
                <a:effectLst/>
                <a:uFillTx/>
                <a:latin typeface="Lucida Sans"/>
              </a:rPr>
              <a:t>Nombre</a:t>
            </a:r>
            <a:r>
              <a:rPr lang="es-ES" sz="4100" b="0" u="none" spc="-269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136" strike="noStrike">
                <a:solidFill>
                  <a:srgbClr val="A3A3A3"/>
                </a:solidFill>
                <a:effectLst/>
                <a:uFillTx/>
                <a:latin typeface="Lucida Sans"/>
              </a:rPr>
              <a:t>y</a:t>
            </a:r>
            <a:r>
              <a:rPr lang="es-ES" sz="4100" b="0" u="none" spc="-261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164" strike="noStrike">
                <a:solidFill>
                  <a:srgbClr val="A3A3A3"/>
                </a:solidFill>
                <a:effectLst/>
                <a:uFillTx/>
                <a:latin typeface="Lucida Sans"/>
              </a:rPr>
              <a:t>apellidos,</a:t>
            </a:r>
            <a:r>
              <a:rPr lang="es-ES" sz="4100" b="0" u="none" spc="-264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119" strike="noStrike">
                <a:solidFill>
                  <a:srgbClr val="A3A3A3"/>
                </a:solidFill>
                <a:effectLst/>
                <a:uFillTx/>
                <a:latin typeface="Lucida Sans"/>
              </a:rPr>
              <a:t>Institución</a:t>
            </a:r>
            <a:r>
              <a:rPr lang="es-ES" sz="4100" b="0" u="none" spc="-269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136" strike="noStrike">
                <a:solidFill>
                  <a:srgbClr val="A3A3A3"/>
                </a:solidFill>
                <a:effectLst/>
                <a:uFillTx/>
                <a:latin typeface="Lucida Sans"/>
              </a:rPr>
              <a:t>o</a:t>
            </a:r>
            <a:r>
              <a:rPr lang="es-ES" sz="4100" b="0" u="none" spc="-261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51" strike="noStrike">
                <a:solidFill>
                  <a:srgbClr val="A3A3A3"/>
                </a:solidFill>
                <a:effectLst/>
                <a:uFillTx/>
                <a:latin typeface="Lucida Sans"/>
              </a:rPr>
              <a:t>entidad</a:t>
            </a:r>
            <a:endParaRPr lang="es-ES" sz="4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72" name="object 12"/>
          <p:cNvPicPr/>
          <p:nvPr/>
        </p:nvPicPr>
        <p:blipFill>
          <a:blip r:embed="rId1"/>
          <a:stretch/>
        </p:blipFill>
        <p:spPr>
          <a:xfrm>
            <a:off x="753840" y="591840"/>
            <a:ext cx="6453720" cy="10124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object 2"/>
          <p:cNvPicPr/>
          <p:nvPr/>
        </p:nvPicPr>
        <p:blipFill>
          <a:blip r:embed="rId1"/>
          <a:stretch/>
        </p:blipFill>
        <p:spPr>
          <a:xfrm>
            <a:off x="-169200" y="-169200"/>
            <a:ext cx="9824760" cy="11646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4" name="object 3"/>
          <p:cNvGrpSpPr/>
          <p:nvPr/>
        </p:nvGrpSpPr>
        <p:grpSpPr>
          <a:xfrm>
            <a:off x="16363800" y="711000"/>
            <a:ext cx="1065960" cy="1008360"/>
            <a:chOff x="16363800" y="711000"/>
            <a:chExt cx="1065960" cy="1008360"/>
          </a:xfrm>
        </p:grpSpPr>
        <p:sp>
          <p:nvSpPr>
            <p:cNvPr id="75" name="object 4"/>
            <p:cNvSpPr/>
            <p:nvPr/>
          </p:nvSpPr>
          <p:spPr>
            <a:xfrm>
              <a:off x="16363800" y="1012680"/>
              <a:ext cx="514080" cy="429480"/>
            </a:xfrm>
            <a:custGeom>
              <a:avLst/>
              <a:gdLst>
                <a:gd name="textAreaLeft" fmla="*/ 0 w 514080"/>
                <a:gd name="textAreaRight" fmla="*/ 514440 w 514080"/>
                <a:gd name="textAreaTop" fmla="*/ 0 h 429480"/>
                <a:gd name="textAreaBottom" fmla="*/ 429840 h 429480"/>
              </a:gdLst>
              <a:ahLst/>
              <a:cxnLst/>
              <a:rect l="textAreaLeft" t="textAreaTop" r="textAreaRight" b="textAreaBottom"/>
              <a:pathLst>
                <a:path w="514350" h="429894">
                  <a:moveTo>
                    <a:pt x="472027" y="365428"/>
                  </a:moveTo>
                  <a:lnTo>
                    <a:pt x="451717" y="370329"/>
                  </a:lnTo>
                  <a:lnTo>
                    <a:pt x="431407" y="375229"/>
                  </a:lnTo>
                  <a:lnTo>
                    <a:pt x="411098" y="380129"/>
                  </a:lnTo>
                  <a:lnTo>
                    <a:pt x="390794" y="385030"/>
                  </a:lnTo>
                  <a:lnTo>
                    <a:pt x="351743" y="394461"/>
                  </a:lnTo>
                  <a:lnTo>
                    <a:pt x="331690" y="399304"/>
                  </a:lnTo>
                  <a:lnTo>
                    <a:pt x="324302" y="401088"/>
                  </a:lnTo>
                  <a:lnTo>
                    <a:pt x="323246" y="401343"/>
                  </a:lnTo>
                  <a:lnTo>
                    <a:pt x="292051" y="409376"/>
                  </a:lnTo>
                  <a:lnTo>
                    <a:pt x="269396" y="415292"/>
                  </a:lnTo>
                  <a:lnTo>
                    <a:pt x="250190" y="419898"/>
                  </a:lnTo>
                  <a:lnTo>
                    <a:pt x="229343" y="424002"/>
                  </a:lnTo>
                  <a:lnTo>
                    <a:pt x="209627" y="427367"/>
                  </a:lnTo>
                  <a:lnTo>
                    <a:pt x="194071" y="429426"/>
                  </a:lnTo>
                  <a:lnTo>
                    <a:pt x="181386" y="429883"/>
                  </a:lnTo>
                  <a:lnTo>
                    <a:pt x="170288" y="428442"/>
                  </a:lnTo>
                  <a:lnTo>
                    <a:pt x="130005" y="407638"/>
                  </a:lnTo>
                  <a:lnTo>
                    <a:pt x="102180" y="375487"/>
                  </a:lnTo>
                  <a:lnTo>
                    <a:pt x="73034" y="303325"/>
                  </a:lnTo>
                  <a:lnTo>
                    <a:pt x="69327" y="293829"/>
                  </a:lnTo>
                  <a:lnTo>
                    <a:pt x="62757" y="277123"/>
                  </a:lnTo>
                  <a:lnTo>
                    <a:pt x="54027" y="255142"/>
                  </a:lnTo>
                  <a:lnTo>
                    <a:pt x="43841" y="229820"/>
                  </a:lnTo>
                  <a:lnTo>
                    <a:pt x="38268" y="216099"/>
                  </a:lnTo>
                  <a:lnTo>
                    <a:pt x="32297" y="201301"/>
                  </a:lnTo>
                  <a:lnTo>
                    <a:pt x="7720" y="136845"/>
                  </a:lnTo>
                  <a:lnTo>
                    <a:pt x="0" y="103551"/>
                  </a:lnTo>
                  <a:lnTo>
                    <a:pt x="4801" y="83686"/>
                  </a:lnTo>
                  <a:lnTo>
                    <a:pt x="35726" y="42213"/>
                  </a:lnTo>
                  <a:lnTo>
                    <a:pt x="72398" y="16383"/>
                  </a:lnTo>
                  <a:lnTo>
                    <a:pt x="117349" y="1842"/>
                  </a:lnTo>
                  <a:lnTo>
                    <a:pt x="135847" y="0"/>
                  </a:lnTo>
                  <a:lnTo>
                    <a:pt x="149844" y="112"/>
                  </a:lnTo>
                  <a:lnTo>
                    <a:pt x="194453" y="10392"/>
                  </a:lnTo>
                  <a:lnTo>
                    <a:pt x="232912" y="35310"/>
                  </a:lnTo>
                  <a:lnTo>
                    <a:pt x="266628" y="65565"/>
                  </a:lnTo>
                  <a:lnTo>
                    <a:pt x="299174" y="96023"/>
                  </a:lnTo>
                  <a:lnTo>
                    <a:pt x="335351" y="130674"/>
                  </a:lnTo>
                  <a:lnTo>
                    <a:pt x="341157" y="136271"/>
                  </a:lnTo>
                  <a:lnTo>
                    <a:pt x="346963" y="141718"/>
                  </a:lnTo>
                  <a:lnTo>
                    <a:pt x="366587" y="159553"/>
                  </a:lnTo>
                  <a:lnTo>
                    <a:pt x="381941" y="172962"/>
                  </a:lnTo>
                  <a:lnTo>
                    <a:pt x="397153" y="186188"/>
                  </a:lnTo>
                  <a:lnTo>
                    <a:pt x="416353" y="203475"/>
                  </a:lnTo>
                  <a:lnTo>
                    <a:pt x="435298" y="220167"/>
                  </a:lnTo>
                  <a:lnTo>
                    <a:pt x="447242" y="229381"/>
                  </a:lnTo>
                  <a:lnTo>
                    <a:pt x="456540" y="235700"/>
                  </a:lnTo>
                  <a:lnTo>
                    <a:pt x="467545" y="243704"/>
                  </a:lnTo>
                  <a:lnTo>
                    <a:pt x="497712" y="278813"/>
                  </a:lnTo>
                  <a:lnTo>
                    <a:pt x="514183" y="322581"/>
                  </a:lnTo>
                  <a:lnTo>
                    <a:pt x="509669" y="336282"/>
                  </a:lnTo>
                  <a:lnTo>
                    <a:pt x="500573" y="348340"/>
                  </a:lnTo>
                  <a:lnTo>
                    <a:pt x="487743" y="358230"/>
                  </a:lnTo>
                  <a:lnTo>
                    <a:pt x="472027" y="365428"/>
                  </a:lnTo>
                  <a:close/>
                </a:path>
              </a:pathLst>
            </a:custGeom>
            <a:noFill/>
            <a:ln w="28815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6" name="object 5"/>
            <p:cNvSpPr/>
            <p:nvPr/>
          </p:nvSpPr>
          <p:spPr>
            <a:xfrm>
              <a:off x="16545600" y="1227240"/>
              <a:ext cx="402120" cy="469440"/>
            </a:xfrm>
            <a:custGeom>
              <a:avLst/>
              <a:gdLst>
                <a:gd name="textAreaLeft" fmla="*/ 0 w 402120"/>
                <a:gd name="textAreaRight" fmla="*/ 402480 w 402120"/>
                <a:gd name="textAreaTop" fmla="*/ 0 h 469440"/>
                <a:gd name="textAreaBottom" fmla="*/ 469800 h 469440"/>
              </a:gdLst>
              <a:ahLst/>
              <a:cxnLst/>
              <a:rect l="textAreaLeft" t="textAreaTop" r="textAreaRight" b="textAreaBottom"/>
              <a:pathLst>
                <a:path w="402590" h="469900">
                  <a:moveTo>
                    <a:pt x="398985" y="15287"/>
                  </a:moveTo>
                  <a:lnTo>
                    <a:pt x="401703" y="21654"/>
                  </a:lnTo>
                  <a:lnTo>
                    <a:pt x="402417" y="29018"/>
                  </a:lnTo>
                  <a:lnTo>
                    <a:pt x="401556" y="38265"/>
                  </a:lnTo>
                  <a:lnTo>
                    <a:pt x="399550" y="50281"/>
                  </a:lnTo>
                  <a:lnTo>
                    <a:pt x="395889" y="71488"/>
                  </a:lnTo>
                  <a:lnTo>
                    <a:pt x="392825" y="89386"/>
                  </a:lnTo>
                  <a:lnTo>
                    <a:pt x="389561" y="106516"/>
                  </a:lnTo>
                  <a:lnTo>
                    <a:pt x="385299" y="125420"/>
                  </a:lnTo>
                  <a:lnTo>
                    <a:pt x="376839" y="170068"/>
                  </a:lnTo>
                  <a:lnTo>
                    <a:pt x="373503" y="187657"/>
                  </a:lnTo>
                  <a:lnTo>
                    <a:pt x="370169" y="205246"/>
                  </a:lnTo>
                  <a:lnTo>
                    <a:pt x="366835" y="222836"/>
                  </a:lnTo>
                  <a:lnTo>
                    <a:pt x="363499" y="240432"/>
                  </a:lnTo>
                  <a:lnTo>
                    <a:pt x="353887" y="291145"/>
                  </a:lnTo>
                  <a:lnTo>
                    <a:pt x="344274" y="341874"/>
                  </a:lnTo>
                  <a:lnTo>
                    <a:pt x="338468" y="391499"/>
                  </a:lnTo>
                  <a:lnTo>
                    <a:pt x="335160" y="411338"/>
                  </a:lnTo>
                  <a:lnTo>
                    <a:pt x="311968" y="453285"/>
                  </a:lnTo>
                  <a:lnTo>
                    <a:pt x="271461" y="469445"/>
                  </a:lnTo>
                  <a:lnTo>
                    <a:pt x="256560" y="468374"/>
                  </a:lnTo>
                  <a:lnTo>
                    <a:pt x="219002" y="458606"/>
                  </a:lnTo>
                  <a:lnTo>
                    <a:pt x="161233" y="432531"/>
                  </a:lnTo>
                  <a:lnTo>
                    <a:pt x="142050" y="423844"/>
                  </a:lnTo>
                  <a:lnTo>
                    <a:pt x="95346" y="395460"/>
                  </a:lnTo>
                  <a:lnTo>
                    <a:pt x="72932" y="373726"/>
                  </a:lnTo>
                  <a:lnTo>
                    <a:pt x="63686" y="363744"/>
                  </a:lnTo>
                  <a:lnTo>
                    <a:pt x="35436" y="326953"/>
                  </a:lnTo>
                  <a:lnTo>
                    <a:pt x="12326" y="286675"/>
                  </a:lnTo>
                  <a:lnTo>
                    <a:pt x="0" y="239759"/>
                  </a:lnTo>
                  <a:lnTo>
                    <a:pt x="497" y="225633"/>
                  </a:lnTo>
                  <a:lnTo>
                    <a:pt x="19148" y="187905"/>
                  </a:lnTo>
                  <a:lnTo>
                    <a:pt x="72240" y="150464"/>
                  </a:lnTo>
                  <a:lnTo>
                    <a:pt x="116680" y="126209"/>
                  </a:lnTo>
                  <a:lnTo>
                    <a:pt x="139652" y="114677"/>
                  </a:lnTo>
                  <a:lnTo>
                    <a:pt x="170821" y="98921"/>
                  </a:lnTo>
                  <a:lnTo>
                    <a:pt x="226571" y="70573"/>
                  </a:lnTo>
                  <a:lnTo>
                    <a:pt x="270346" y="49563"/>
                  </a:lnTo>
                  <a:lnTo>
                    <a:pt x="292492" y="39511"/>
                  </a:lnTo>
                  <a:lnTo>
                    <a:pt x="302687" y="34769"/>
                  </a:lnTo>
                  <a:lnTo>
                    <a:pt x="310610" y="29684"/>
                  </a:lnTo>
                  <a:lnTo>
                    <a:pt x="326005" y="18151"/>
                  </a:lnTo>
                  <a:lnTo>
                    <a:pt x="339654" y="8422"/>
                  </a:lnTo>
                  <a:lnTo>
                    <a:pt x="353197" y="1903"/>
                  </a:lnTo>
                  <a:lnTo>
                    <a:pt x="368274" y="0"/>
                  </a:lnTo>
                  <a:lnTo>
                    <a:pt x="372856" y="496"/>
                  </a:lnTo>
                  <a:lnTo>
                    <a:pt x="381269" y="2503"/>
                  </a:lnTo>
                  <a:lnTo>
                    <a:pt x="390863" y="7081"/>
                  </a:lnTo>
                  <a:lnTo>
                    <a:pt x="398985" y="15287"/>
                  </a:lnTo>
                  <a:close/>
                </a:path>
              </a:pathLst>
            </a:custGeom>
            <a:noFill/>
            <a:ln w="28815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7" name="object 6"/>
            <p:cNvSpPr/>
            <p:nvPr/>
          </p:nvSpPr>
          <p:spPr>
            <a:xfrm>
              <a:off x="16799760" y="711000"/>
              <a:ext cx="501840" cy="392760"/>
            </a:xfrm>
            <a:custGeom>
              <a:avLst/>
              <a:gdLst>
                <a:gd name="textAreaLeft" fmla="*/ 0 w 501840"/>
                <a:gd name="textAreaRight" fmla="*/ 502200 w 501840"/>
                <a:gd name="textAreaTop" fmla="*/ 0 h 392760"/>
                <a:gd name="textAreaBottom" fmla="*/ 393120 h 392760"/>
              </a:gdLst>
              <a:ahLst/>
              <a:cxnLst/>
              <a:rect l="textAreaLeft" t="textAreaTop" r="textAreaRight" b="textAreaBottom"/>
              <a:pathLst>
                <a:path w="502284" h="393065">
                  <a:moveTo>
                    <a:pt x="1496" y="326643"/>
                  </a:moveTo>
                  <a:lnTo>
                    <a:pt x="7258" y="306561"/>
                  </a:lnTo>
                  <a:lnTo>
                    <a:pt x="13018" y="286477"/>
                  </a:lnTo>
                  <a:lnTo>
                    <a:pt x="18775" y="266393"/>
                  </a:lnTo>
                  <a:lnTo>
                    <a:pt x="24532" y="246311"/>
                  </a:lnTo>
                  <a:lnTo>
                    <a:pt x="35604" y="207697"/>
                  </a:lnTo>
                  <a:lnTo>
                    <a:pt x="52083" y="148421"/>
                  </a:lnTo>
                  <a:lnTo>
                    <a:pt x="58116" y="125797"/>
                  </a:lnTo>
                  <a:lnTo>
                    <a:pt x="63589" y="106820"/>
                  </a:lnTo>
                  <a:lnTo>
                    <a:pt x="77114" y="67851"/>
                  </a:lnTo>
                  <a:lnTo>
                    <a:pt x="95587" y="33113"/>
                  </a:lnTo>
                  <a:lnTo>
                    <a:pt x="133560" y="8332"/>
                  </a:lnTo>
                  <a:lnTo>
                    <a:pt x="175258" y="0"/>
                  </a:lnTo>
                  <a:lnTo>
                    <a:pt x="189455" y="1043"/>
                  </a:lnTo>
                  <a:lnTo>
                    <a:pt x="212920" y="4384"/>
                  </a:lnTo>
                  <a:lnTo>
                    <a:pt x="252399" y="10266"/>
                  </a:lnTo>
                  <a:lnTo>
                    <a:pt x="262488" y="11722"/>
                  </a:lnTo>
                  <a:lnTo>
                    <a:pt x="280262" y="14248"/>
                  </a:lnTo>
                  <a:lnTo>
                    <a:pt x="303691" y="17503"/>
                  </a:lnTo>
                  <a:lnTo>
                    <a:pt x="330742" y="21145"/>
                  </a:lnTo>
                  <a:lnTo>
                    <a:pt x="345426" y="23068"/>
                  </a:lnTo>
                  <a:lnTo>
                    <a:pt x="361241" y="25173"/>
                  </a:lnTo>
                  <a:lnTo>
                    <a:pt x="429430" y="35602"/>
                  </a:lnTo>
                  <a:lnTo>
                    <a:pt x="477106" y="59300"/>
                  </a:lnTo>
                  <a:lnTo>
                    <a:pt x="497921" y="106661"/>
                  </a:lnTo>
                  <a:lnTo>
                    <a:pt x="502288" y="151304"/>
                  </a:lnTo>
                  <a:lnTo>
                    <a:pt x="499030" y="176124"/>
                  </a:lnTo>
                  <a:lnTo>
                    <a:pt x="485225" y="214576"/>
                  </a:lnTo>
                  <a:lnTo>
                    <a:pt x="458665" y="250435"/>
                  </a:lnTo>
                  <a:lnTo>
                    <a:pt x="427953" y="273071"/>
                  </a:lnTo>
                  <a:lnTo>
                    <a:pt x="384898" y="289001"/>
                  </a:lnTo>
                  <a:lnTo>
                    <a:pt x="345468" y="301751"/>
                  </a:lnTo>
                  <a:lnTo>
                    <a:pt x="289020" y="318894"/>
                  </a:lnTo>
                  <a:lnTo>
                    <a:pt x="265387" y="325894"/>
                  </a:lnTo>
                  <a:lnTo>
                    <a:pt x="257781" y="328256"/>
                  </a:lnTo>
                  <a:lnTo>
                    <a:pt x="232591" y="336525"/>
                  </a:lnTo>
                  <a:lnTo>
                    <a:pt x="213356" y="343265"/>
                  </a:lnTo>
                  <a:lnTo>
                    <a:pt x="194344" y="349970"/>
                  </a:lnTo>
                  <a:lnTo>
                    <a:pt x="169826" y="358140"/>
                  </a:lnTo>
                  <a:lnTo>
                    <a:pt x="145958" y="366381"/>
                  </a:lnTo>
                  <a:lnTo>
                    <a:pt x="132052" y="372223"/>
                  </a:lnTo>
                  <a:lnTo>
                    <a:pt x="121971" y="377194"/>
                  </a:lnTo>
                  <a:lnTo>
                    <a:pt x="109576" y="382820"/>
                  </a:lnTo>
                  <a:lnTo>
                    <a:pt x="64164" y="391730"/>
                  </a:lnTo>
                  <a:lnTo>
                    <a:pt x="41921" y="392855"/>
                  </a:lnTo>
                  <a:lnTo>
                    <a:pt x="29635" y="390519"/>
                  </a:lnTo>
                  <a:lnTo>
                    <a:pt x="17967" y="384453"/>
                  </a:lnTo>
                  <a:lnTo>
                    <a:pt x="8272" y="373762"/>
                  </a:lnTo>
                  <a:lnTo>
                    <a:pt x="2271" y="359899"/>
                  </a:lnTo>
                  <a:lnTo>
                    <a:pt x="0" y="343860"/>
                  </a:lnTo>
                  <a:lnTo>
                    <a:pt x="1496" y="326643"/>
                  </a:lnTo>
                  <a:close/>
                </a:path>
              </a:pathLst>
            </a:custGeom>
            <a:noFill/>
            <a:ln w="28815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8" name="object 7"/>
            <p:cNvSpPr/>
            <p:nvPr/>
          </p:nvSpPr>
          <p:spPr>
            <a:xfrm>
              <a:off x="16525440" y="728280"/>
              <a:ext cx="383760" cy="470880"/>
            </a:xfrm>
            <a:custGeom>
              <a:avLst/>
              <a:gdLst>
                <a:gd name="textAreaLeft" fmla="*/ 0 w 383760"/>
                <a:gd name="textAreaRight" fmla="*/ 384120 w 383760"/>
                <a:gd name="textAreaTop" fmla="*/ 0 h 470880"/>
                <a:gd name="textAreaBottom" fmla="*/ 471240 h 470880"/>
              </a:gdLst>
              <a:ahLst/>
              <a:cxnLst/>
              <a:rect l="textAreaLeft" t="textAreaTop" r="textAreaRight" b="textAreaBottom"/>
              <a:pathLst>
                <a:path w="384175" h="471169">
                  <a:moveTo>
                    <a:pt x="340115" y="470779"/>
                  </a:moveTo>
                  <a:lnTo>
                    <a:pt x="292766" y="440351"/>
                  </a:lnTo>
                  <a:lnTo>
                    <a:pt x="278711" y="428858"/>
                  </a:lnTo>
                  <a:lnTo>
                    <a:pt x="265421" y="417567"/>
                  </a:lnTo>
                  <a:lnTo>
                    <a:pt x="251081" y="404530"/>
                  </a:lnTo>
                  <a:lnTo>
                    <a:pt x="216422" y="375138"/>
                  </a:lnTo>
                  <a:lnTo>
                    <a:pt x="175457" y="340403"/>
                  </a:lnTo>
                  <a:lnTo>
                    <a:pt x="142118" y="312124"/>
                  </a:lnTo>
                  <a:lnTo>
                    <a:pt x="122432" y="295425"/>
                  </a:lnTo>
                  <a:lnTo>
                    <a:pt x="102747" y="278728"/>
                  </a:lnTo>
                  <a:lnTo>
                    <a:pt x="83065" y="262032"/>
                  </a:lnTo>
                  <a:lnTo>
                    <a:pt x="61142" y="245181"/>
                  </a:lnTo>
                  <a:lnTo>
                    <a:pt x="27145" y="219826"/>
                  </a:lnTo>
                  <a:lnTo>
                    <a:pt x="2105" y="178954"/>
                  </a:lnTo>
                  <a:lnTo>
                    <a:pt x="0" y="165113"/>
                  </a:lnTo>
                  <a:lnTo>
                    <a:pt x="2159" y="149530"/>
                  </a:lnTo>
                  <a:lnTo>
                    <a:pt x="25695" y="111764"/>
                  </a:lnTo>
                  <a:lnTo>
                    <a:pt x="62143" y="81636"/>
                  </a:lnTo>
                  <a:lnTo>
                    <a:pt x="94541" y="58101"/>
                  </a:lnTo>
                  <a:lnTo>
                    <a:pt x="111560" y="45697"/>
                  </a:lnTo>
                  <a:lnTo>
                    <a:pt x="159287" y="19082"/>
                  </a:lnTo>
                  <a:lnTo>
                    <a:pt x="189250" y="10312"/>
                  </a:lnTo>
                  <a:lnTo>
                    <a:pt x="202500" y="7200"/>
                  </a:lnTo>
                  <a:lnTo>
                    <a:pt x="213086" y="4503"/>
                  </a:lnTo>
                  <a:lnTo>
                    <a:pt x="226552" y="2328"/>
                  </a:lnTo>
                  <a:lnTo>
                    <a:pt x="248442" y="783"/>
                  </a:lnTo>
                  <a:lnTo>
                    <a:pt x="276155" y="0"/>
                  </a:lnTo>
                  <a:lnTo>
                    <a:pt x="294874" y="561"/>
                  </a:lnTo>
                  <a:lnTo>
                    <a:pt x="341767" y="12984"/>
                  </a:lnTo>
                  <a:lnTo>
                    <a:pt x="372605" y="42364"/>
                  </a:lnTo>
                  <a:lnTo>
                    <a:pt x="382449" y="91639"/>
                  </a:lnTo>
                  <a:lnTo>
                    <a:pt x="383808" y="145620"/>
                  </a:lnTo>
                  <a:lnTo>
                    <a:pt x="382951" y="170500"/>
                  </a:lnTo>
                  <a:lnTo>
                    <a:pt x="381642" y="196170"/>
                  </a:lnTo>
                  <a:lnTo>
                    <a:pt x="379961" y="231057"/>
                  </a:lnTo>
                  <a:lnTo>
                    <a:pt x="377108" y="293539"/>
                  </a:lnTo>
                  <a:lnTo>
                    <a:pt x="373784" y="341979"/>
                  </a:lnTo>
                  <a:lnTo>
                    <a:pt x="371599" y="366200"/>
                  </a:lnTo>
                  <a:lnTo>
                    <a:pt x="370693" y="377406"/>
                  </a:lnTo>
                  <a:lnTo>
                    <a:pt x="371203" y="386803"/>
                  </a:lnTo>
                  <a:lnTo>
                    <a:pt x="373638" y="405884"/>
                  </a:lnTo>
                  <a:lnTo>
                    <a:pt x="375365" y="422560"/>
                  </a:lnTo>
                  <a:lnTo>
                    <a:pt x="359970" y="461678"/>
                  </a:lnTo>
                  <a:lnTo>
                    <a:pt x="351257" y="467765"/>
                  </a:lnTo>
                  <a:lnTo>
                    <a:pt x="340115" y="470779"/>
                  </a:lnTo>
                  <a:close/>
                </a:path>
              </a:pathLst>
            </a:custGeom>
            <a:noFill/>
            <a:ln w="28815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9" name="object 8"/>
            <p:cNvSpPr/>
            <p:nvPr/>
          </p:nvSpPr>
          <p:spPr>
            <a:xfrm>
              <a:off x="16942680" y="1155240"/>
              <a:ext cx="381240" cy="564120"/>
            </a:xfrm>
            <a:custGeom>
              <a:avLst/>
              <a:gdLst>
                <a:gd name="textAreaLeft" fmla="*/ 0 w 381240"/>
                <a:gd name="textAreaRight" fmla="*/ 381600 w 381240"/>
                <a:gd name="textAreaTop" fmla="*/ 0 h 564120"/>
                <a:gd name="textAreaBottom" fmla="*/ 564480 h 564120"/>
              </a:gdLst>
              <a:ahLst/>
              <a:cxnLst/>
              <a:rect l="textAreaLeft" t="textAreaTop" r="textAreaRight" b="textAreaBottom"/>
              <a:pathLst>
                <a:path w="381634" h="564514">
                  <a:moveTo>
                    <a:pt x="175921" y="18678"/>
                  </a:moveTo>
                  <a:lnTo>
                    <a:pt x="204269" y="49382"/>
                  </a:lnTo>
                  <a:lnTo>
                    <a:pt x="232610" y="80079"/>
                  </a:lnTo>
                  <a:lnTo>
                    <a:pt x="279740" y="131135"/>
                  </a:lnTo>
                  <a:lnTo>
                    <a:pt x="301955" y="154467"/>
                  </a:lnTo>
                  <a:lnTo>
                    <a:pt x="331532" y="185906"/>
                  </a:lnTo>
                  <a:lnTo>
                    <a:pt x="357808" y="217693"/>
                  </a:lnTo>
                  <a:lnTo>
                    <a:pt x="377904" y="251529"/>
                  </a:lnTo>
                  <a:lnTo>
                    <a:pt x="381361" y="275453"/>
                  </a:lnTo>
                  <a:lnTo>
                    <a:pt x="379358" y="296845"/>
                  </a:lnTo>
                  <a:lnTo>
                    <a:pt x="364827" y="336807"/>
                  </a:lnTo>
                  <a:lnTo>
                    <a:pt x="315990" y="397399"/>
                  </a:lnTo>
                  <a:lnTo>
                    <a:pt x="309506" y="405261"/>
                  </a:lnTo>
                  <a:lnTo>
                    <a:pt x="298116" y="419138"/>
                  </a:lnTo>
                  <a:lnTo>
                    <a:pt x="283169" y="437469"/>
                  </a:lnTo>
                  <a:lnTo>
                    <a:pt x="266012" y="458696"/>
                  </a:lnTo>
                  <a:lnTo>
                    <a:pt x="256741" y="470249"/>
                  </a:lnTo>
                  <a:lnTo>
                    <a:pt x="246724" y="482673"/>
                  </a:lnTo>
                  <a:lnTo>
                    <a:pt x="202402" y="535525"/>
                  </a:lnTo>
                  <a:lnTo>
                    <a:pt x="157391" y="563965"/>
                  </a:lnTo>
                  <a:lnTo>
                    <a:pt x="138321" y="564156"/>
                  </a:lnTo>
                  <a:lnTo>
                    <a:pt x="120886" y="561178"/>
                  </a:lnTo>
                  <a:lnTo>
                    <a:pt x="83591" y="548184"/>
                  </a:lnTo>
                  <a:lnTo>
                    <a:pt x="46176" y="522024"/>
                  </a:lnTo>
                  <a:lnTo>
                    <a:pt x="20475" y="490260"/>
                  </a:lnTo>
                  <a:lnTo>
                    <a:pt x="3626" y="448934"/>
                  </a:lnTo>
                  <a:lnTo>
                    <a:pt x="0" y="416770"/>
                  </a:lnTo>
                  <a:lnTo>
                    <a:pt x="234" y="410938"/>
                  </a:lnTo>
                  <a:lnTo>
                    <a:pt x="8973" y="365871"/>
                  </a:lnTo>
                  <a:lnTo>
                    <a:pt x="18554" y="325557"/>
                  </a:lnTo>
                  <a:lnTo>
                    <a:pt x="33222" y="268412"/>
                  </a:lnTo>
                  <a:lnTo>
                    <a:pt x="39511" y="244581"/>
                  </a:lnTo>
                  <a:lnTo>
                    <a:pt x="41443" y="236860"/>
                  </a:lnTo>
                  <a:lnTo>
                    <a:pt x="47461" y="211035"/>
                  </a:lnTo>
                  <a:lnTo>
                    <a:pt x="51693" y="191097"/>
                  </a:lnTo>
                  <a:lnTo>
                    <a:pt x="55837" y="171370"/>
                  </a:lnTo>
                  <a:lnTo>
                    <a:pt x="61589" y="146182"/>
                  </a:lnTo>
                  <a:lnTo>
                    <a:pt x="66941" y="121504"/>
                  </a:lnTo>
                  <a:lnTo>
                    <a:pt x="69170" y="106585"/>
                  </a:lnTo>
                  <a:lnTo>
                    <a:pt x="70159" y="95386"/>
                  </a:lnTo>
                  <a:lnTo>
                    <a:pt x="71788" y="81870"/>
                  </a:lnTo>
                  <a:lnTo>
                    <a:pt x="87756" y="38436"/>
                  </a:lnTo>
                  <a:lnTo>
                    <a:pt x="117975" y="2731"/>
                  </a:lnTo>
                  <a:lnTo>
                    <a:pt x="132140" y="0"/>
                  </a:lnTo>
                  <a:lnTo>
                    <a:pt x="147101" y="2070"/>
                  </a:lnTo>
                  <a:lnTo>
                    <a:pt x="161986" y="8457"/>
                  </a:lnTo>
                  <a:lnTo>
                    <a:pt x="175921" y="18678"/>
                  </a:lnTo>
                  <a:close/>
                </a:path>
              </a:pathLst>
            </a:custGeom>
            <a:noFill/>
            <a:ln w="28815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0" name="object 9"/>
            <p:cNvSpPr/>
            <p:nvPr/>
          </p:nvSpPr>
          <p:spPr>
            <a:xfrm>
              <a:off x="16943760" y="1004760"/>
              <a:ext cx="486000" cy="390240"/>
            </a:xfrm>
            <a:custGeom>
              <a:avLst/>
              <a:gdLst>
                <a:gd name="textAreaLeft" fmla="*/ 0 w 486000"/>
                <a:gd name="textAreaRight" fmla="*/ 486360 w 486000"/>
                <a:gd name="textAreaTop" fmla="*/ 0 h 390240"/>
                <a:gd name="textAreaBottom" fmla="*/ 390600 h 390240"/>
              </a:gdLst>
              <a:ahLst/>
              <a:cxnLst/>
              <a:rect l="textAreaLeft" t="textAreaTop" r="textAreaRight" b="textAreaBottom"/>
              <a:pathLst>
                <a:path w="486409" h="390525">
                  <a:moveTo>
                    <a:pt x="3212" y="140079"/>
                  </a:moveTo>
                  <a:lnTo>
                    <a:pt x="53804" y="115412"/>
                  </a:lnTo>
                  <a:lnTo>
                    <a:pt x="70926" y="109372"/>
                  </a:lnTo>
                  <a:lnTo>
                    <a:pt x="87473" y="103880"/>
                  </a:lnTo>
                  <a:lnTo>
                    <a:pt x="106057" y="98394"/>
                  </a:lnTo>
                  <a:lnTo>
                    <a:pt x="106735" y="98170"/>
                  </a:lnTo>
                  <a:lnTo>
                    <a:pt x="111451" y="96600"/>
                  </a:lnTo>
                  <a:lnTo>
                    <a:pt x="124250" y="92338"/>
                  </a:lnTo>
                  <a:lnTo>
                    <a:pt x="149176" y="84039"/>
                  </a:lnTo>
                  <a:lnTo>
                    <a:pt x="166164" y="78385"/>
                  </a:lnTo>
                  <a:lnTo>
                    <a:pt x="183153" y="72730"/>
                  </a:lnTo>
                  <a:lnTo>
                    <a:pt x="200140" y="67076"/>
                  </a:lnTo>
                  <a:lnTo>
                    <a:pt x="217122" y="61422"/>
                  </a:lnTo>
                  <a:lnTo>
                    <a:pt x="241616" y="53270"/>
                  </a:lnTo>
                  <a:lnTo>
                    <a:pt x="266110" y="45119"/>
                  </a:lnTo>
                  <a:lnTo>
                    <a:pt x="290604" y="36967"/>
                  </a:lnTo>
                  <a:lnTo>
                    <a:pt x="315098" y="28815"/>
                  </a:lnTo>
                  <a:lnTo>
                    <a:pt x="340883" y="18831"/>
                  </a:lnTo>
                  <a:lnTo>
                    <a:pt x="361268" y="9715"/>
                  </a:lnTo>
                  <a:lnTo>
                    <a:pt x="380206" y="2946"/>
                  </a:lnTo>
                  <a:lnTo>
                    <a:pt x="401650" y="0"/>
                  </a:lnTo>
                  <a:lnTo>
                    <a:pt x="416842" y="637"/>
                  </a:lnTo>
                  <a:lnTo>
                    <a:pt x="428138" y="2772"/>
                  </a:lnTo>
                  <a:lnTo>
                    <a:pt x="461977" y="30277"/>
                  </a:lnTo>
                  <a:lnTo>
                    <a:pt x="476138" y="68029"/>
                  </a:lnTo>
                  <a:lnTo>
                    <a:pt x="483418" y="144540"/>
                  </a:lnTo>
                  <a:lnTo>
                    <a:pt x="485174" y="165520"/>
                  </a:lnTo>
                  <a:lnTo>
                    <a:pt x="486167" y="180340"/>
                  </a:lnTo>
                  <a:lnTo>
                    <a:pt x="486323" y="191924"/>
                  </a:lnTo>
                  <a:lnTo>
                    <a:pt x="485564" y="203198"/>
                  </a:lnTo>
                  <a:lnTo>
                    <a:pt x="483128" y="220127"/>
                  </a:lnTo>
                  <a:lnTo>
                    <a:pt x="480062" y="234002"/>
                  </a:lnTo>
                  <a:lnTo>
                    <a:pt x="477121" y="244245"/>
                  </a:lnTo>
                  <a:lnTo>
                    <a:pt x="475062" y="250285"/>
                  </a:lnTo>
                  <a:lnTo>
                    <a:pt x="470842" y="263224"/>
                  </a:lnTo>
                  <a:lnTo>
                    <a:pt x="452466" y="305823"/>
                  </a:lnTo>
                  <a:lnTo>
                    <a:pt x="428551" y="345613"/>
                  </a:lnTo>
                  <a:lnTo>
                    <a:pt x="393579" y="379226"/>
                  </a:lnTo>
                  <a:lnTo>
                    <a:pt x="352452" y="390333"/>
                  </a:lnTo>
                  <a:lnTo>
                    <a:pt x="338959" y="387763"/>
                  </a:lnTo>
                  <a:lnTo>
                    <a:pt x="280408" y="359627"/>
                  </a:lnTo>
                  <a:lnTo>
                    <a:pt x="237578" y="332625"/>
                  </a:lnTo>
                  <a:lnTo>
                    <a:pt x="216316" y="318178"/>
                  </a:lnTo>
                  <a:lnTo>
                    <a:pt x="187376" y="298624"/>
                  </a:lnTo>
                  <a:lnTo>
                    <a:pt x="135470" y="263740"/>
                  </a:lnTo>
                  <a:lnTo>
                    <a:pt x="95796" y="235743"/>
                  </a:lnTo>
                  <a:lnTo>
                    <a:pt x="76231" y="221299"/>
                  </a:lnTo>
                  <a:lnTo>
                    <a:pt x="67127" y="214704"/>
                  </a:lnTo>
                  <a:lnTo>
                    <a:pt x="58834" y="210255"/>
                  </a:lnTo>
                  <a:lnTo>
                    <a:pt x="41260" y="202430"/>
                  </a:lnTo>
                  <a:lnTo>
                    <a:pt x="26112" y="195246"/>
                  </a:lnTo>
                  <a:lnTo>
                    <a:pt x="677" y="161772"/>
                  </a:lnTo>
                  <a:lnTo>
                    <a:pt x="0" y="151166"/>
                  </a:lnTo>
                  <a:lnTo>
                    <a:pt x="3212" y="140079"/>
                  </a:lnTo>
                  <a:close/>
                </a:path>
              </a:pathLst>
            </a:custGeom>
            <a:noFill/>
            <a:ln w="28815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81" name="object 10"/>
          <p:cNvSpPr/>
          <p:nvPr/>
        </p:nvSpPr>
        <p:spPr>
          <a:xfrm>
            <a:off x="17551080" y="878760"/>
            <a:ext cx="1701360" cy="58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>
              <a:lnSpc>
                <a:spcPct val="102000"/>
              </a:lnSpc>
              <a:spcBef>
                <a:spcPts val="91"/>
              </a:spcBef>
            </a:pPr>
            <a:r>
              <a:rPr lang="es-ES" sz="1200" b="0" u="none" spc="-5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Congreso</a:t>
            </a:r>
            <a:r>
              <a:rPr lang="es-ES" sz="120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0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00" b="0" u="none" spc="-45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00" b="0" u="none" spc="-14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0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Educación </a:t>
            </a:r>
            <a:r>
              <a:rPr lang="es-ES" sz="1200" b="0" u="none" spc="-45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Comprometida</a:t>
            </a:r>
            <a:r>
              <a:rPr lang="es-ES" sz="120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0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y</a:t>
            </a:r>
            <a:r>
              <a:rPr lang="es-ES" sz="120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0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ftr" idx="16"/>
          </p:nvPr>
        </p:nvSpPr>
        <p:spPr>
          <a:xfrm>
            <a:off x="668160" y="10282680"/>
            <a:ext cx="7961760" cy="46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Eliminad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esta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antes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presentación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3" name="object 11"/>
          <p:cNvSpPr/>
          <p:nvPr/>
        </p:nvSpPr>
        <p:spPr>
          <a:xfrm>
            <a:off x="2767320" y="3534480"/>
            <a:ext cx="14359680" cy="17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>
              <a:lnSpc>
                <a:spcPct val="101000"/>
              </a:lnSpc>
              <a:spcBef>
                <a:spcPts val="91"/>
              </a:spcBef>
            </a:pPr>
            <a:r>
              <a:rPr lang="es-ES" sz="2850" b="0" u="none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Esta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presentación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3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está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preparada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para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apoyar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quienes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presentan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comunicaciones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 </a:t>
            </a: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Congreso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Internacional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4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Educación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Crítica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 Comprometida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2026.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150"/>
              </a:spcBef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</a:pP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Adaptadla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según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vuestra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presentación,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pero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respetando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las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normas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4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accesibilidad.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11863440" cy="101556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defRPr lang="es-ES" sz="6500" b="0" u="none" spc="-71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</a:pPr>
            <a:r>
              <a:rPr lang="es-ES" sz="6500" b="0" u="none" spc="-71" strike="noStrike">
                <a:solidFill>
                  <a:srgbClr val="7F456A"/>
                </a:solidFill>
                <a:effectLst/>
                <a:uFillTx/>
                <a:latin typeface="Lucida Sans"/>
              </a:rPr>
              <a:t>INSTRUCCIONES</a:t>
            </a:r>
            <a:r>
              <a:rPr lang="es-ES" sz="6500" b="0" u="none" spc="-394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11" strike="noStrike">
                <a:solidFill>
                  <a:srgbClr val="7F456A"/>
                </a:solidFill>
                <a:effectLst/>
                <a:uFillTx/>
                <a:latin typeface="Lucida Sans"/>
              </a:rPr>
              <a:t>GENERALES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object 2"/>
          <p:cNvPicPr/>
          <p:nvPr/>
        </p:nvPicPr>
        <p:blipFill>
          <a:blip r:embed="rId1"/>
          <a:stretch/>
        </p:blipFill>
        <p:spPr>
          <a:xfrm>
            <a:off x="-169200" y="-169200"/>
            <a:ext cx="9824760" cy="1164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67800" y="450360"/>
            <a:ext cx="11863440" cy="101556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defRPr lang="es-ES" sz="6500" b="0" u="none" spc="-71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</a:pPr>
            <a:r>
              <a:rPr lang="es-ES" sz="6500" b="0" u="none" spc="-71" strike="noStrike">
                <a:solidFill>
                  <a:srgbClr val="7F456A"/>
                </a:solidFill>
                <a:effectLst/>
                <a:uFillTx/>
                <a:latin typeface="Lucida Sans"/>
              </a:rPr>
              <a:t>INSTRUCCIONES</a:t>
            </a:r>
            <a:r>
              <a:rPr lang="es-ES" sz="6500" b="0" u="none" spc="-394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11" strike="noStrike">
                <a:solidFill>
                  <a:srgbClr val="7F456A"/>
                </a:solidFill>
                <a:effectLst/>
                <a:uFillTx/>
                <a:latin typeface="Lucida Sans"/>
              </a:rPr>
              <a:t>GENERALES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pSp>
        <p:nvGrpSpPr>
          <p:cNvPr id="87" name="object 4"/>
          <p:cNvGrpSpPr/>
          <p:nvPr/>
        </p:nvGrpSpPr>
        <p:grpSpPr>
          <a:xfrm>
            <a:off x="16364520" y="711720"/>
            <a:ext cx="1098000" cy="1038240"/>
            <a:chOff x="16364520" y="711720"/>
            <a:chExt cx="1098000" cy="1038240"/>
          </a:xfrm>
        </p:grpSpPr>
        <p:sp>
          <p:nvSpPr>
            <p:cNvPr id="88" name="object 5"/>
            <p:cNvSpPr/>
            <p:nvPr/>
          </p:nvSpPr>
          <p:spPr>
            <a:xfrm>
              <a:off x="16364520" y="1022400"/>
              <a:ext cx="529200" cy="442080"/>
            </a:xfrm>
            <a:custGeom>
              <a:avLst/>
              <a:gdLst>
                <a:gd name="textAreaLeft" fmla="*/ 0 w 529200"/>
                <a:gd name="textAreaRight" fmla="*/ 529560 w 529200"/>
                <a:gd name="textAreaTop" fmla="*/ 0 h 442080"/>
                <a:gd name="textAreaBottom" fmla="*/ 442440 h 442080"/>
              </a:gdLst>
              <a:ahLst/>
              <a:cxnLst/>
              <a:rect l="textAreaLeft" t="textAreaTop" r="textAreaRight" b="textAreaBottom"/>
              <a:pathLst>
                <a:path w="529590" h="442594">
                  <a:moveTo>
                    <a:pt x="485974" y="376225"/>
                  </a:moveTo>
                  <a:lnTo>
                    <a:pt x="465061" y="381273"/>
                  </a:lnTo>
                  <a:lnTo>
                    <a:pt x="444150" y="386319"/>
                  </a:lnTo>
                  <a:lnTo>
                    <a:pt x="423240" y="391365"/>
                  </a:lnTo>
                  <a:lnTo>
                    <a:pt x="402333" y="396413"/>
                  </a:lnTo>
                  <a:lnTo>
                    <a:pt x="362132" y="406117"/>
                  </a:lnTo>
                  <a:lnTo>
                    <a:pt x="341488" y="411100"/>
                  </a:lnTo>
                  <a:lnTo>
                    <a:pt x="333882" y="412935"/>
                  </a:lnTo>
                  <a:lnTo>
                    <a:pt x="332796" y="413198"/>
                  </a:lnTo>
                  <a:lnTo>
                    <a:pt x="300680" y="421472"/>
                  </a:lnTo>
                  <a:lnTo>
                    <a:pt x="257585" y="432304"/>
                  </a:lnTo>
                  <a:lnTo>
                    <a:pt x="215818" y="439994"/>
                  </a:lnTo>
                  <a:lnTo>
                    <a:pt x="186748" y="442589"/>
                  </a:lnTo>
                  <a:lnTo>
                    <a:pt x="175324" y="441103"/>
                  </a:lnTo>
                  <a:lnTo>
                    <a:pt x="133844" y="419682"/>
                  </a:lnTo>
                  <a:lnTo>
                    <a:pt x="105198" y="386579"/>
                  </a:lnTo>
                  <a:lnTo>
                    <a:pt x="89989" y="350630"/>
                  </a:lnTo>
                  <a:lnTo>
                    <a:pt x="75191" y="312290"/>
                  </a:lnTo>
                  <a:lnTo>
                    <a:pt x="71377" y="302515"/>
                  </a:lnTo>
                  <a:lnTo>
                    <a:pt x="64614" y="285313"/>
                  </a:lnTo>
                  <a:lnTo>
                    <a:pt x="55626" y="262678"/>
                  </a:lnTo>
                  <a:lnTo>
                    <a:pt x="45139" y="236606"/>
                  </a:lnTo>
                  <a:lnTo>
                    <a:pt x="39399" y="222478"/>
                  </a:lnTo>
                  <a:lnTo>
                    <a:pt x="33250" y="207244"/>
                  </a:lnTo>
                  <a:lnTo>
                    <a:pt x="19067" y="170996"/>
                  </a:lnTo>
                  <a:lnTo>
                    <a:pt x="2136" y="122861"/>
                  </a:lnTo>
                  <a:lnTo>
                    <a:pt x="0" y="106610"/>
                  </a:lnTo>
                  <a:lnTo>
                    <a:pt x="4945" y="86163"/>
                  </a:lnTo>
                  <a:lnTo>
                    <a:pt x="36784" y="43460"/>
                  </a:lnTo>
                  <a:lnTo>
                    <a:pt x="74539" y="16864"/>
                  </a:lnTo>
                  <a:lnTo>
                    <a:pt x="120820" y="1897"/>
                  </a:lnTo>
                  <a:lnTo>
                    <a:pt x="139864" y="0"/>
                  </a:lnTo>
                  <a:lnTo>
                    <a:pt x="154275" y="118"/>
                  </a:lnTo>
                  <a:lnTo>
                    <a:pt x="200198" y="10698"/>
                  </a:lnTo>
                  <a:lnTo>
                    <a:pt x="239797" y="36350"/>
                  </a:lnTo>
                  <a:lnTo>
                    <a:pt x="274508" y="67498"/>
                  </a:lnTo>
                  <a:lnTo>
                    <a:pt x="308022" y="98862"/>
                  </a:lnTo>
                  <a:lnTo>
                    <a:pt x="345257" y="134533"/>
                  </a:lnTo>
                  <a:lnTo>
                    <a:pt x="351234" y="140297"/>
                  </a:lnTo>
                  <a:lnTo>
                    <a:pt x="357214" y="145907"/>
                  </a:lnTo>
                  <a:lnTo>
                    <a:pt x="377418" y="164270"/>
                  </a:lnTo>
                  <a:lnTo>
                    <a:pt x="393226" y="178074"/>
                  </a:lnTo>
                  <a:lnTo>
                    <a:pt x="408889" y="191689"/>
                  </a:lnTo>
                  <a:lnTo>
                    <a:pt x="428657" y="209487"/>
                  </a:lnTo>
                  <a:lnTo>
                    <a:pt x="448161" y="226672"/>
                  </a:lnTo>
                  <a:lnTo>
                    <a:pt x="460458" y="236157"/>
                  </a:lnTo>
                  <a:lnTo>
                    <a:pt x="470031" y="242660"/>
                  </a:lnTo>
                  <a:lnTo>
                    <a:pt x="481367" y="250899"/>
                  </a:lnTo>
                  <a:lnTo>
                    <a:pt x="512413" y="287044"/>
                  </a:lnTo>
                  <a:lnTo>
                    <a:pt x="529376" y="332111"/>
                  </a:lnTo>
                  <a:lnTo>
                    <a:pt x="524730" y="346218"/>
                  </a:lnTo>
                  <a:lnTo>
                    <a:pt x="515363" y="358633"/>
                  </a:lnTo>
                  <a:lnTo>
                    <a:pt x="502153" y="368815"/>
                  </a:lnTo>
                  <a:lnTo>
                    <a:pt x="485974" y="376225"/>
                  </a:lnTo>
                  <a:close/>
                </a:path>
              </a:pathLst>
            </a:custGeom>
            <a:noFill/>
            <a:ln w="29674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9" name="object 6"/>
            <p:cNvSpPr/>
            <p:nvPr/>
          </p:nvSpPr>
          <p:spPr>
            <a:xfrm>
              <a:off x="16551720" y="1243440"/>
              <a:ext cx="414360" cy="483480"/>
            </a:xfrm>
            <a:custGeom>
              <a:avLst/>
              <a:gdLst>
                <a:gd name="textAreaLeft" fmla="*/ 0 w 414360"/>
                <a:gd name="textAreaRight" fmla="*/ 414720 w 414360"/>
                <a:gd name="textAreaTop" fmla="*/ 0 h 483480"/>
                <a:gd name="textAreaBottom" fmla="*/ 483840 h 483480"/>
              </a:gdLst>
              <a:ahLst/>
              <a:cxnLst/>
              <a:rect l="textAreaLeft" t="textAreaTop" r="textAreaRight" b="textAreaBottom"/>
              <a:pathLst>
                <a:path w="414655" h="483869">
                  <a:moveTo>
                    <a:pt x="410774" y="15737"/>
                  </a:moveTo>
                  <a:lnTo>
                    <a:pt x="413574" y="22292"/>
                  </a:lnTo>
                  <a:lnTo>
                    <a:pt x="414309" y="29872"/>
                  </a:lnTo>
                  <a:lnTo>
                    <a:pt x="413420" y="39389"/>
                  </a:lnTo>
                  <a:lnTo>
                    <a:pt x="411350" y="51757"/>
                  </a:lnTo>
                  <a:lnTo>
                    <a:pt x="407585" y="73591"/>
                  </a:lnTo>
                  <a:lnTo>
                    <a:pt x="404432" y="92019"/>
                  </a:lnTo>
                  <a:lnTo>
                    <a:pt x="401073" y="109656"/>
                  </a:lnTo>
                  <a:lnTo>
                    <a:pt x="396690" y="129116"/>
                  </a:lnTo>
                  <a:lnTo>
                    <a:pt x="387979" y="175094"/>
                  </a:lnTo>
                  <a:lnTo>
                    <a:pt x="384542" y="193197"/>
                  </a:lnTo>
                  <a:lnTo>
                    <a:pt x="381110" y="211305"/>
                  </a:lnTo>
                  <a:lnTo>
                    <a:pt x="377677" y="229416"/>
                  </a:lnTo>
                  <a:lnTo>
                    <a:pt x="374241" y="247531"/>
                  </a:lnTo>
                  <a:lnTo>
                    <a:pt x="369293" y="273637"/>
                  </a:lnTo>
                  <a:lnTo>
                    <a:pt x="364344" y="299746"/>
                  </a:lnTo>
                  <a:lnTo>
                    <a:pt x="359394" y="325856"/>
                  </a:lnTo>
                  <a:lnTo>
                    <a:pt x="354440" y="351968"/>
                  </a:lnTo>
                  <a:lnTo>
                    <a:pt x="350487" y="380163"/>
                  </a:lnTo>
                  <a:lnTo>
                    <a:pt x="345059" y="423486"/>
                  </a:lnTo>
                  <a:lnTo>
                    <a:pt x="321190" y="466675"/>
                  </a:lnTo>
                  <a:lnTo>
                    <a:pt x="279482" y="483312"/>
                  </a:lnTo>
                  <a:lnTo>
                    <a:pt x="264141" y="482213"/>
                  </a:lnTo>
                  <a:lnTo>
                    <a:pt x="225477" y="472149"/>
                  </a:lnTo>
                  <a:lnTo>
                    <a:pt x="165996" y="445305"/>
                  </a:lnTo>
                  <a:lnTo>
                    <a:pt x="146247" y="436362"/>
                  </a:lnTo>
                  <a:lnTo>
                    <a:pt x="112165" y="417819"/>
                  </a:lnTo>
                  <a:lnTo>
                    <a:pt x="79492" y="389649"/>
                  </a:lnTo>
                  <a:lnTo>
                    <a:pt x="75088" y="384773"/>
                  </a:lnTo>
                  <a:lnTo>
                    <a:pt x="65570" y="374489"/>
                  </a:lnTo>
                  <a:lnTo>
                    <a:pt x="36481" y="336607"/>
                  </a:lnTo>
                  <a:lnTo>
                    <a:pt x="12693" y="295142"/>
                  </a:lnTo>
                  <a:lnTo>
                    <a:pt x="0" y="246844"/>
                  </a:lnTo>
                  <a:lnTo>
                    <a:pt x="511" y="232298"/>
                  </a:lnTo>
                  <a:lnTo>
                    <a:pt x="19714" y="193453"/>
                  </a:lnTo>
                  <a:lnTo>
                    <a:pt x="74372" y="154906"/>
                  </a:lnTo>
                  <a:lnTo>
                    <a:pt x="120125" y="129933"/>
                  </a:lnTo>
                  <a:lnTo>
                    <a:pt x="143777" y="118059"/>
                  </a:lnTo>
                  <a:lnTo>
                    <a:pt x="175867" y="101843"/>
                  </a:lnTo>
                  <a:lnTo>
                    <a:pt x="209758" y="84339"/>
                  </a:lnTo>
                  <a:lnTo>
                    <a:pt x="278332" y="51020"/>
                  </a:lnTo>
                  <a:lnTo>
                    <a:pt x="301134" y="40674"/>
                  </a:lnTo>
                  <a:lnTo>
                    <a:pt x="311633" y="35794"/>
                  </a:lnTo>
                  <a:lnTo>
                    <a:pt x="319792" y="30564"/>
                  </a:lnTo>
                  <a:lnTo>
                    <a:pt x="335640" y="18688"/>
                  </a:lnTo>
                  <a:lnTo>
                    <a:pt x="349692" y="8669"/>
                  </a:lnTo>
                  <a:lnTo>
                    <a:pt x="363633" y="1957"/>
                  </a:lnTo>
                  <a:lnTo>
                    <a:pt x="379152" y="0"/>
                  </a:lnTo>
                  <a:lnTo>
                    <a:pt x="383872" y="513"/>
                  </a:lnTo>
                  <a:lnTo>
                    <a:pt x="392536" y="2579"/>
                  </a:lnTo>
                  <a:lnTo>
                    <a:pt x="402414" y="7290"/>
                  </a:lnTo>
                  <a:lnTo>
                    <a:pt x="410774" y="15737"/>
                  </a:lnTo>
                  <a:close/>
                </a:path>
              </a:pathLst>
            </a:custGeom>
            <a:noFill/>
            <a:ln w="29674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0" name="object 7"/>
            <p:cNvSpPr/>
            <p:nvPr/>
          </p:nvSpPr>
          <p:spPr>
            <a:xfrm>
              <a:off x="16813800" y="711720"/>
              <a:ext cx="517320" cy="404280"/>
            </a:xfrm>
            <a:custGeom>
              <a:avLst/>
              <a:gdLst>
                <a:gd name="textAreaLeft" fmla="*/ 0 w 517320"/>
                <a:gd name="textAreaRight" fmla="*/ 517680 w 517320"/>
                <a:gd name="textAreaTop" fmla="*/ 0 h 404280"/>
                <a:gd name="textAreaBottom" fmla="*/ 404640 h 404280"/>
              </a:gdLst>
              <a:ahLst/>
              <a:cxnLst/>
              <a:rect l="textAreaLeft" t="textAreaTop" r="textAreaRight" b="textAreaBottom"/>
              <a:pathLst>
                <a:path w="517525" h="404494">
                  <a:moveTo>
                    <a:pt x="1535" y="336294"/>
                  </a:moveTo>
                  <a:lnTo>
                    <a:pt x="7465" y="315617"/>
                  </a:lnTo>
                  <a:lnTo>
                    <a:pt x="13394" y="294939"/>
                  </a:lnTo>
                  <a:lnTo>
                    <a:pt x="19323" y="274262"/>
                  </a:lnTo>
                  <a:lnTo>
                    <a:pt x="25252" y="253585"/>
                  </a:lnTo>
                  <a:lnTo>
                    <a:pt x="36651" y="213832"/>
                  </a:lnTo>
                  <a:lnTo>
                    <a:pt x="42504" y="193418"/>
                  </a:lnTo>
                  <a:lnTo>
                    <a:pt x="44661" y="185897"/>
                  </a:lnTo>
                  <a:lnTo>
                    <a:pt x="44969" y="184822"/>
                  </a:lnTo>
                  <a:lnTo>
                    <a:pt x="53619" y="152807"/>
                  </a:lnTo>
                  <a:lnTo>
                    <a:pt x="59829" y="129515"/>
                  </a:lnTo>
                  <a:lnTo>
                    <a:pt x="65462" y="109977"/>
                  </a:lnTo>
                  <a:lnTo>
                    <a:pt x="79385" y="69857"/>
                  </a:lnTo>
                  <a:lnTo>
                    <a:pt x="98412" y="34084"/>
                  </a:lnTo>
                  <a:lnTo>
                    <a:pt x="137504" y="8580"/>
                  </a:lnTo>
                  <a:lnTo>
                    <a:pt x="180435" y="0"/>
                  </a:lnTo>
                  <a:lnTo>
                    <a:pt x="195049" y="1074"/>
                  </a:lnTo>
                  <a:lnTo>
                    <a:pt x="219207" y="4512"/>
                  </a:lnTo>
                  <a:lnTo>
                    <a:pt x="259852" y="10566"/>
                  </a:lnTo>
                  <a:lnTo>
                    <a:pt x="270239" y="12066"/>
                  </a:lnTo>
                  <a:lnTo>
                    <a:pt x="288538" y="14668"/>
                  </a:lnTo>
                  <a:lnTo>
                    <a:pt x="312659" y="18020"/>
                  </a:lnTo>
                  <a:lnTo>
                    <a:pt x="340509" y="21770"/>
                  </a:lnTo>
                  <a:lnTo>
                    <a:pt x="355627" y="23750"/>
                  </a:lnTo>
                  <a:lnTo>
                    <a:pt x="371912" y="25919"/>
                  </a:lnTo>
                  <a:lnTo>
                    <a:pt x="410444" y="31466"/>
                  </a:lnTo>
                  <a:lnTo>
                    <a:pt x="460665" y="40496"/>
                  </a:lnTo>
                  <a:lnTo>
                    <a:pt x="501563" y="77729"/>
                  </a:lnTo>
                  <a:lnTo>
                    <a:pt x="514633" y="118638"/>
                  </a:lnTo>
                  <a:lnTo>
                    <a:pt x="517124" y="155774"/>
                  </a:lnTo>
                  <a:lnTo>
                    <a:pt x="513771" y="181325"/>
                  </a:lnTo>
                  <a:lnTo>
                    <a:pt x="499557" y="220917"/>
                  </a:lnTo>
                  <a:lnTo>
                    <a:pt x="472207" y="257835"/>
                  </a:lnTo>
                  <a:lnTo>
                    <a:pt x="440587" y="281138"/>
                  </a:lnTo>
                  <a:lnTo>
                    <a:pt x="396267" y="297541"/>
                  </a:lnTo>
                  <a:lnTo>
                    <a:pt x="355675" y="310669"/>
                  </a:lnTo>
                  <a:lnTo>
                    <a:pt x="297553" y="328314"/>
                  </a:lnTo>
                  <a:lnTo>
                    <a:pt x="273223" y="335527"/>
                  </a:lnTo>
                  <a:lnTo>
                    <a:pt x="265391" y="337959"/>
                  </a:lnTo>
                  <a:lnTo>
                    <a:pt x="239457" y="346469"/>
                  </a:lnTo>
                  <a:lnTo>
                    <a:pt x="219653" y="353408"/>
                  </a:lnTo>
                  <a:lnTo>
                    <a:pt x="200083" y="360313"/>
                  </a:lnTo>
                  <a:lnTo>
                    <a:pt x="174850" y="368723"/>
                  </a:lnTo>
                  <a:lnTo>
                    <a:pt x="150272" y="377209"/>
                  </a:lnTo>
                  <a:lnTo>
                    <a:pt x="135953" y="383222"/>
                  </a:lnTo>
                  <a:lnTo>
                    <a:pt x="125572" y="388336"/>
                  </a:lnTo>
                  <a:lnTo>
                    <a:pt x="112810" y="394125"/>
                  </a:lnTo>
                  <a:lnTo>
                    <a:pt x="66057" y="403297"/>
                  </a:lnTo>
                  <a:lnTo>
                    <a:pt x="43156" y="404458"/>
                  </a:lnTo>
                  <a:lnTo>
                    <a:pt x="30504" y="402053"/>
                  </a:lnTo>
                  <a:lnTo>
                    <a:pt x="18488" y="395811"/>
                  </a:lnTo>
                  <a:lnTo>
                    <a:pt x="8515" y="384805"/>
                  </a:lnTo>
                  <a:lnTo>
                    <a:pt x="2339" y="370533"/>
                  </a:lnTo>
                  <a:lnTo>
                    <a:pt x="0" y="354021"/>
                  </a:lnTo>
                  <a:lnTo>
                    <a:pt x="1535" y="336294"/>
                  </a:lnTo>
                  <a:close/>
                </a:path>
              </a:pathLst>
            </a:custGeom>
            <a:noFill/>
            <a:ln w="29674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1" name="object 8"/>
            <p:cNvSpPr/>
            <p:nvPr/>
          </p:nvSpPr>
          <p:spPr>
            <a:xfrm>
              <a:off x="16531200" y="729720"/>
              <a:ext cx="395280" cy="484920"/>
            </a:xfrm>
            <a:custGeom>
              <a:avLst/>
              <a:gdLst>
                <a:gd name="textAreaLeft" fmla="*/ 0 w 395280"/>
                <a:gd name="textAreaRight" fmla="*/ 395640 w 395280"/>
                <a:gd name="textAreaTop" fmla="*/ 0 h 484920"/>
                <a:gd name="textAreaBottom" fmla="*/ 485280 h 484920"/>
              </a:gdLst>
              <a:ahLst/>
              <a:cxnLst/>
              <a:rect l="textAreaLeft" t="textAreaTop" r="textAreaRight" b="textAreaBottom"/>
              <a:pathLst>
                <a:path w="395605" h="485140">
                  <a:moveTo>
                    <a:pt x="350167" y="484695"/>
                  </a:moveTo>
                  <a:lnTo>
                    <a:pt x="301420" y="453370"/>
                  </a:lnTo>
                  <a:lnTo>
                    <a:pt x="286950" y="441538"/>
                  </a:lnTo>
                  <a:lnTo>
                    <a:pt x="273268" y="429916"/>
                  </a:lnTo>
                  <a:lnTo>
                    <a:pt x="258505" y="416498"/>
                  </a:lnTo>
                  <a:lnTo>
                    <a:pt x="222820" y="386227"/>
                  </a:lnTo>
                  <a:lnTo>
                    <a:pt x="208763" y="374310"/>
                  </a:lnTo>
                  <a:lnTo>
                    <a:pt x="194706" y="362389"/>
                  </a:lnTo>
                  <a:lnTo>
                    <a:pt x="180648" y="350465"/>
                  </a:lnTo>
                  <a:lnTo>
                    <a:pt x="166591" y="338543"/>
                  </a:lnTo>
                  <a:lnTo>
                    <a:pt x="146322" y="321352"/>
                  </a:lnTo>
                  <a:lnTo>
                    <a:pt x="126055" y="304161"/>
                  </a:lnTo>
                  <a:lnTo>
                    <a:pt x="105789" y="286971"/>
                  </a:lnTo>
                  <a:lnTo>
                    <a:pt x="85526" y="269780"/>
                  </a:lnTo>
                  <a:lnTo>
                    <a:pt x="62951" y="252428"/>
                  </a:lnTo>
                  <a:lnTo>
                    <a:pt x="27952" y="226326"/>
                  </a:lnTo>
                  <a:lnTo>
                    <a:pt x="2168" y="184246"/>
                  </a:lnTo>
                  <a:lnTo>
                    <a:pt x="0" y="169993"/>
                  </a:lnTo>
                  <a:lnTo>
                    <a:pt x="2226" y="153952"/>
                  </a:lnTo>
                  <a:lnTo>
                    <a:pt x="26459" y="115073"/>
                  </a:lnTo>
                  <a:lnTo>
                    <a:pt x="63982" y="84052"/>
                  </a:lnTo>
                  <a:lnTo>
                    <a:pt x="97337" y="59818"/>
                  </a:lnTo>
                  <a:lnTo>
                    <a:pt x="114862" y="47052"/>
                  </a:lnTo>
                  <a:lnTo>
                    <a:pt x="147807" y="26563"/>
                  </a:lnTo>
                  <a:lnTo>
                    <a:pt x="188430" y="12048"/>
                  </a:lnTo>
                  <a:lnTo>
                    <a:pt x="194842" y="10626"/>
                  </a:lnTo>
                  <a:lnTo>
                    <a:pt x="208484" y="7418"/>
                  </a:lnTo>
                  <a:lnTo>
                    <a:pt x="219384" y="4639"/>
                  </a:lnTo>
                  <a:lnTo>
                    <a:pt x="233251" y="2398"/>
                  </a:lnTo>
                  <a:lnTo>
                    <a:pt x="255793" y="804"/>
                  </a:lnTo>
                  <a:lnTo>
                    <a:pt x="284320" y="0"/>
                  </a:lnTo>
                  <a:lnTo>
                    <a:pt x="303590" y="579"/>
                  </a:lnTo>
                  <a:lnTo>
                    <a:pt x="351867" y="13380"/>
                  </a:lnTo>
                  <a:lnTo>
                    <a:pt x="383616" y="43623"/>
                  </a:lnTo>
                  <a:lnTo>
                    <a:pt x="393747" y="94351"/>
                  </a:lnTo>
                  <a:lnTo>
                    <a:pt x="395147" y="149929"/>
                  </a:lnTo>
                  <a:lnTo>
                    <a:pt x="394265" y="175547"/>
                  </a:lnTo>
                  <a:lnTo>
                    <a:pt x="392919" y="201981"/>
                  </a:lnTo>
                  <a:lnTo>
                    <a:pt x="391189" y="237896"/>
                  </a:lnTo>
                  <a:lnTo>
                    <a:pt x="389690" y="276011"/>
                  </a:lnTo>
                  <a:lnTo>
                    <a:pt x="384834" y="352092"/>
                  </a:lnTo>
                  <a:lnTo>
                    <a:pt x="382582" y="377028"/>
                  </a:lnTo>
                  <a:lnTo>
                    <a:pt x="381646" y="388568"/>
                  </a:lnTo>
                  <a:lnTo>
                    <a:pt x="382166" y="398248"/>
                  </a:lnTo>
                  <a:lnTo>
                    <a:pt x="384678" y="417886"/>
                  </a:lnTo>
                  <a:lnTo>
                    <a:pt x="386456" y="435051"/>
                  </a:lnTo>
                  <a:lnTo>
                    <a:pt x="370610" y="475326"/>
                  </a:lnTo>
                  <a:lnTo>
                    <a:pt x="361639" y="481592"/>
                  </a:lnTo>
                  <a:lnTo>
                    <a:pt x="350167" y="484695"/>
                  </a:lnTo>
                  <a:close/>
                </a:path>
              </a:pathLst>
            </a:custGeom>
            <a:noFill/>
            <a:ln w="29674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2" name="object 9"/>
            <p:cNvSpPr/>
            <p:nvPr/>
          </p:nvSpPr>
          <p:spPr>
            <a:xfrm>
              <a:off x="16960320" y="1169280"/>
              <a:ext cx="392760" cy="580680"/>
            </a:xfrm>
            <a:custGeom>
              <a:avLst/>
              <a:gdLst>
                <a:gd name="textAreaLeft" fmla="*/ 0 w 392760"/>
                <a:gd name="textAreaRight" fmla="*/ 393120 w 392760"/>
                <a:gd name="textAreaTop" fmla="*/ 0 h 580680"/>
                <a:gd name="textAreaBottom" fmla="*/ 581040 h 580680"/>
              </a:gdLst>
              <a:ahLst/>
              <a:cxnLst/>
              <a:rect l="textAreaLeft" t="textAreaTop" r="textAreaRight" b="textAreaBottom"/>
              <a:pathLst>
                <a:path w="393065" h="581025">
                  <a:moveTo>
                    <a:pt x="181114" y="19230"/>
                  </a:moveTo>
                  <a:lnTo>
                    <a:pt x="195706" y="35037"/>
                  </a:lnTo>
                  <a:lnTo>
                    <a:pt x="210297" y="50842"/>
                  </a:lnTo>
                  <a:lnTo>
                    <a:pt x="224888" y="66646"/>
                  </a:lnTo>
                  <a:lnTo>
                    <a:pt x="239479" y="82453"/>
                  </a:lnTo>
                  <a:lnTo>
                    <a:pt x="288001" y="135007"/>
                  </a:lnTo>
                  <a:lnTo>
                    <a:pt x="310868" y="159028"/>
                  </a:lnTo>
                  <a:lnTo>
                    <a:pt x="327548" y="176433"/>
                  </a:lnTo>
                  <a:lnTo>
                    <a:pt x="341321" y="191395"/>
                  </a:lnTo>
                  <a:lnTo>
                    <a:pt x="368375" y="224125"/>
                  </a:lnTo>
                  <a:lnTo>
                    <a:pt x="389066" y="258961"/>
                  </a:lnTo>
                  <a:lnTo>
                    <a:pt x="392622" y="283592"/>
                  </a:lnTo>
                  <a:lnTo>
                    <a:pt x="390561" y="305617"/>
                  </a:lnTo>
                  <a:lnTo>
                    <a:pt x="375598" y="346756"/>
                  </a:lnTo>
                  <a:lnTo>
                    <a:pt x="351605" y="377551"/>
                  </a:lnTo>
                  <a:lnTo>
                    <a:pt x="325319" y="409145"/>
                  </a:lnTo>
                  <a:lnTo>
                    <a:pt x="318646" y="417238"/>
                  </a:lnTo>
                  <a:lnTo>
                    <a:pt x="306919" y="431526"/>
                  </a:lnTo>
                  <a:lnTo>
                    <a:pt x="291529" y="450400"/>
                  </a:lnTo>
                  <a:lnTo>
                    <a:pt x="273866" y="472253"/>
                  </a:lnTo>
                  <a:lnTo>
                    <a:pt x="264320" y="484144"/>
                  </a:lnTo>
                  <a:lnTo>
                    <a:pt x="254009" y="496931"/>
                  </a:lnTo>
                  <a:lnTo>
                    <a:pt x="229260" y="526974"/>
                  </a:lnTo>
                  <a:lnTo>
                    <a:pt x="195461" y="565200"/>
                  </a:lnTo>
                  <a:lnTo>
                    <a:pt x="142405" y="580819"/>
                  </a:lnTo>
                  <a:lnTo>
                    <a:pt x="124453" y="577752"/>
                  </a:lnTo>
                  <a:lnTo>
                    <a:pt x="86057" y="564378"/>
                  </a:lnTo>
                  <a:lnTo>
                    <a:pt x="47537" y="537445"/>
                  </a:lnTo>
                  <a:lnTo>
                    <a:pt x="21076" y="504745"/>
                  </a:lnTo>
                  <a:lnTo>
                    <a:pt x="3735" y="462198"/>
                  </a:lnTo>
                  <a:lnTo>
                    <a:pt x="0" y="429081"/>
                  </a:lnTo>
                  <a:lnTo>
                    <a:pt x="240" y="423078"/>
                  </a:lnTo>
                  <a:lnTo>
                    <a:pt x="9235" y="376685"/>
                  </a:lnTo>
                  <a:lnTo>
                    <a:pt x="19102" y="335176"/>
                  </a:lnTo>
                  <a:lnTo>
                    <a:pt x="34203" y="276342"/>
                  </a:lnTo>
                  <a:lnTo>
                    <a:pt x="40676" y="251810"/>
                  </a:lnTo>
                  <a:lnTo>
                    <a:pt x="42668" y="243862"/>
                  </a:lnTo>
                  <a:lnTo>
                    <a:pt x="48863" y="217269"/>
                  </a:lnTo>
                  <a:lnTo>
                    <a:pt x="53219" y="196738"/>
                  </a:lnTo>
                  <a:lnTo>
                    <a:pt x="57483" y="176426"/>
                  </a:lnTo>
                  <a:lnTo>
                    <a:pt x="63401" y="150493"/>
                  </a:lnTo>
                  <a:lnTo>
                    <a:pt x="68908" y="125091"/>
                  </a:lnTo>
                  <a:lnTo>
                    <a:pt x="71204" y="109732"/>
                  </a:lnTo>
                  <a:lnTo>
                    <a:pt x="72224" y="98203"/>
                  </a:lnTo>
                  <a:lnTo>
                    <a:pt x="73903" y="84286"/>
                  </a:lnTo>
                  <a:lnTo>
                    <a:pt x="90342" y="39575"/>
                  </a:lnTo>
                  <a:lnTo>
                    <a:pt x="121451" y="2812"/>
                  </a:lnTo>
                  <a:lnTo>
                    <a:pt x="136036" y="0"/>
                  </a:lnTo>
                  <a:lnTo>
                    <a:pt x="151440" y="2131"/>
                  </a:lnTo>
                  <a:lnTo>
                    <a:pt x="166765" y="8707"/>
                  </a:lnTo>
                  <a:lnTo>
                    <a:pt x="181114" y="19230"/>
                  </a:lnTo>
                  <a:close/>
                </a:path>
              </a:pathLst>
            </a:custGeom>
            <a:noFill/>
            <a:ln w="29674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3" name="object 10"/>
            <p:cNvSpPr/>
            <p:nvPr/>
          </p:nvSpPr>
          <p:spPr>
            <a:xfrm>
              <a:off x="16961760" y="1014120"/>
              <a:ext cx="500760" cy="401760"/>
            </a:xfrm>
            <a:custGeom>
              <a:avLst/>
              <a:gdLst>
                <a:gd name="textAreaLeft" fmla="*/ 0 w 500760"/>
                <a:gd name="textAreaRight" fmla="*/ 501120 w 500760"/>
                <a:gd name="textAreaTop" fmla="*/ 0 h 401760"/>
                <a:gd name="textAreaBottom" fmla="*/ 402120 h 401760"/>
              </a:gdLst>
              <a:ahLst/>
              <a:cxnLst/>
              <a:rect l="textAreaLeft" t="textAreaTop" r="textAreaRight" b="textAreaBottom"/>
              <a:pathLst>
                <a:path w="501015" h="401955">
                  <a:moveTo>
                    <a:pt x="3307" y="144215"/>
                  </a:moveTo>
                  <a:lnTo>
                    <a:pt x="55395" y="118822"/>
                  </a:lnTo>
                  <a:lnTo>
                    <a:pt x="73021" y="112603"/>
                  </a:lnTo>
                  <a:lnTo>
                    <a:pt x="90056" y="106950"/>
                  </a:lnTo>
                  <a:lnTo>
                    <a:pt x="109189" y="101305"/>
                  </a:lnTo>
                  <a:lnTo>
                    <a:pt x="109887" y="101074"/>
                  </a:lnTo>
                  <a:lnTo>
                    <a:pt x="114742" y="99457"/>
                  </a:lnTo>
                  <a:lnTo>
                    <a:pt x="127920" y="95068"/>
                  </a:lnTo>
                  <a:lnTo>
                    <a:pt x="153585" y="86520"/>
                  </a:lnTo>
                  <a:lnTo>
                    <a:pt x="171074" y="80701"/>
                  </a:lnTo>
                  <a:lnTo>
                    <a:pt x="188563" y="74881"/>
                  </a:lnTo>
                  <a:lnTo>
                    <a:pt x="206052" y="69058"/>
                  </a:lnTo>
                  <a:lnTo>
                    <a:pt x="223541" y="63233"/>
                  </a:lnTo>
                  <a:lnTo>
                    <a:pt x="248758" y="54844"/>
                  </a:lnTo>
                  <a:lnTo>
                    <a:pt x="299191" y="38058"/>
                  </a:lnTo>
                  <a:lnTo>
                    <a:pt x="350954" y="19386"/>
                  </a:lnTo>
                  <a:lnTo>
                    <a:pt x="371941" y="10002"/>
                  </a:lnTo>
                  <a:lnTo>
                    <a:pt x="391439" y="3032"/>
                  </a:lnTo>
                  <a:lnTo>
                    <a:pt x="413515" y="0"/>
                  </a:lnTo>
                  <a:lnTo>
                    <a:pt x="429156" y="657"/>
                  </a:lnTo>
                  <a:lnTo>
                    <a:pt x="440787" y="2853"/>
                  </a:lnTo>
                  <a:lnTo>
                    <a:pt x="475629" y="31173"/>
                  </a:lnTo>
                  <a:lnTo>
                    <a:pt x="490207" y="70036"/>
                  </a:lnTo>
                  <a:lnTo>
                    <a:pt x="497701" y="148801"/>
                  </a:lnTo>
                  <a:lnTo>
                    <a:pt x="499508" y="170407"/>
                  </a:lnTo>
                  <a:lnTo>
                    <a:pt x="500529" y="185667"/>
                  </a:lnTo>
                  <a:lnTo>
                    <a:pt x="500688" y="197593"/>
                  </a:lnTo>
                  <a:lnTo>
                    <a:pt x="499910" y="209197"/>
                  </a:lnTo>
                  <a:lnTo>
                    <a:pt x="497401" y="226629"/>
                  </a:lnTo>
                  <a:lnTo>
                    <a:pt x="494244" y="240914"/>
                  </a:lnTo>
                  <a:lnTo>
                    <a:pt x="491218" y="251460"/>
                  </a:lnTo>
                  <a:lnTo>
                    <a:pt x="489104" y="257678"/>
                  </a:lnTo>
                  <a:lnTo>
                    <a:pt x="484756" y="270999"/>
                  </a:lnTo>
                  <a:lnTo>
                    <a:pt x="465838" y="314859"/>
                  </a:lnTo>
                  <a:lnTo>
                    <a:pt x="441212" y="355825"/>
                  </a:lnTo>
                  <a:lnTo>
                    <a:pt x="405207" y="390431"/>
                  </a:lnTo>
                  <a:lnTo>
                    <a:pt x="362867" y="401862"/>
                  </a:lnTo>
                  <a:lnTo>
                    <a:pt x="348972" y="399214"/>
                  </a:lnTo>
                  <a:lnTo>
                    <a:pt x="288689" y="370247"/>
                  </a:lnTo>
                  <a:lnTo>
                    <a:pt x="244594" y="342452"/>
                  </a:lnTo>
                  <a:lnTo>
                    <a:pt x="222704" y="327581"/>
                  </a:lnTo>
                  <a:lnTo>
                    <a:pt x="192912" y="307448"/>
                  </a:lnTo>
                  <a:lnTo>
                    <a:pt x="161122" y="286368"/>
                  </a:lnTo>
                  <a:lnTo>
                    <a:pt x="98625" y="242705"/>
                  </a:lnTo>
                  <a:lnTo>
                    <a:pt x="78483" y="227832"/>
                  </a:lnTo>
                  <a:lnTo>
                    <a:pt x="69107" y="221041"/>
                  </a:lnTo>
                  <a:lnTo>
                    <a:pt x="60562" y="216464"/>
                  </a:lnTo>
                  <a:lnTo>
                    <a:pt x="42476" y="208405"/>
                  </a:lnTo>
                  <a:lnTo>
                    <a:pt x="26884" y="201009"/>
                  </a:lnTo>
                  <a:lnTo>
                    <a:pt x="695" y="166549"/>
                  </a:lnTo>
                  <a:lnTo>
                    <a:pt x="0" y="155629"/>
                  </a:lnTo>
                  <a:lnTo>
                    <a:pt x="3307" y="144215"/>
                  </a:lnTo>
                  <a:close/>
                </a:path>
              </a:pathLst>
            </a:custGeom>
            <a:noFill/>
            <a:ln w="29674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94" name="object 11"/>
          <p:cNvSpPr/>
          <p:nvPr/>
        </p:nvSpPr>
        <p:spPr>
          <a:xfrm>
            <a:off x="17587440" y="885240"/>
            <a:ext cx="163152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ftr" idx="17"/>
          </p:nvPr>
        </p:nvSpPr>
        <p:spPr>
          <a:xfrm>
            <a:off x="668160" y="10282680"/>
            <a:ext cx="7961760" cy="46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Eliminad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esta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antes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presentación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6" name="object 12"/>
          <p:cNvSpPr/>
          <p:nvPr/>
        </p:nvSpPr>
        <p:spPr>
          <a:xfrm>
            <a:off x="2429640" y="2513520"/>
            <a:ext cx="14472000" cy="618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 indent="218520">
              <a:lnSpc>
                <a:spcPct val="101000"/>
              </a:lnSpc>
              <a:spcBef>
                <a:spcPts val="91"/>
              </a:spcBef>
              <a:buClr>
                <a:srgbClr val="020203"/>
              </a:buClr>
              <a:buFont typeface="OpenSymbol"/>
              <a:buChar char="-"/>
              <a:tabLst>
                <a:tab pos="231120" algn="l"/>
              </a:tabLst>
            </a:pP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Aseguraos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tamaños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fuentes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sean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grandes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(como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mínimo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24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pt)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y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puedan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verse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bien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durante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presentación.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fuente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predeterminada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Gesta,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tenéis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acceso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podéis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utilizar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otras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como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4" strike="noStrike">
                <a:solidFill>
                  <a:srgbClr val="020203"/>
                </a:solidFill>
                <a:effectLst/>
                <a:uFillTx/>
                <a:latin typeface="Lucida Sans"/>
              </a:rPr>
              <a:t>Source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4" strike="noStrike">
                <a:solidFill>
                  <a:srgbClr val="020203"/>
                </a:solidFill>
                <a:effectLst/>
                <a:uFillTx/>
                <a:latin typeface="Lucida Sans"/>
              </a:rPr>
              <a:t>Sans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Pro,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Calibri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Open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Sans.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Evitad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subrayado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cursiva,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porque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pueden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hacer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parezca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jun-</a:t>
            </a:r>
            <a:r>
              <a:rPr lang="es-ES" sz="2850" b="0" u="none" spc="-3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provoque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sensación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amontonamiento.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34" strike="noStrike">
                <a:solidFill>
                  <a:srgbClr val="020203"/>
                </a:solidFill>
                <a:effectLst/>
                <a:uFillTx/>
                <a:latin typeface="Lucida Sans"/>
              </a:rPr>
              <a:t>Usad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negrita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para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destacar.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Evitad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uso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todas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letras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mayúsculas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continuos.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letras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mi-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núscula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son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más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fáciles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leer.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spcBef>
                <a:spcPts val="6"/>
              </a:spcBef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cambiéis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lugar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logo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ni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icono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fondo;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son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elementos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fijos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deben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apa-</a:t>
            </a: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recer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todas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diapositivas.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object 2"/>
          <p:cNvSpPr/>
          <p:nvPr/>
        </p:nvSpPr>
        <p:spPr>
          <a:xfrm>
            <a:off x="17587440" y="885240"/>
            <a:ext cx="163152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8" name="PlaceHolder 1"/>
          <p:cNvSpPr>
            <a:spLocks noGrp="1"/>
          </p:cNvSpPr>
          <p:nvPr>
            <p:ph type="ftr" idx="18"/>
          </p:nvPr>
        </p:nvSpPr>
        <p:spPr>
          <a:xfrm>
            <a:off x="668160" y="10282680"/>
            <a:ext cx="7961760" cy="46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Eliminad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esta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antes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presentación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9" name="object 3"/>
          <p:cNvSpPr/>
          <p:nvPr/>
        </p:nvSpPr>
        <p:spPr>
          <a:xfrm>
            <a:off x="2429640" y="2309400"/>
            <a:ext cx="14421600" cy="66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7280" rIns="0" bIns="0" anchor="t">
            <a:spAutoFit/>
          </a:bodyPr>
          <a:p>
            <a:pPr marL="231120" indent="-218520">
              <a:lnSpc>
                <a:spcPct val="100000"/>
              </a:lnSpc>
              <a:spcBef>
                <a:spcPts val="136"/>
              </a:spcBef>
              <a:buClr>
                <a:srgbClr val="020203"/>
              </a:buClr>
              <a:buFont typeface="OpenSymbol"/>
              <a:buChar char="-"/>
              <a:tabLst>
                <a:tab pos="231120" algn="l"/>
              </a:tabLst>
            </a:pPr>
            <a:r>
              <a:rPr lang="es-ES" sz="2850" b="0" u="none" spc="-54" strike="noStrike">
                <a:solidFill>
                  <a:srgbClr val="020203"/>
                </a:solidFill>
                <a:effectLst/>
                <a:uFillTx/>
                <a:latin typeface="Lucida Sans"/>
              </a:rPr>
              <a:t>Mantened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breve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escribid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punto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clave.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spcBef>
                <a:spcPts val="6"/>
              </a:spcBef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Utilizad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suficiente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espacio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blanco.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Evitad</a:t>
            </a:r>
            <a:r>
              <a:rPr lang="es-ES" sz="2850" b="0" u="none" spc="-15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utilizar</a:t>
            </a:r>
            <a:r>
              <a:rPr lang="es-ES" sz="2850" b="0" u="none" spc="-15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las</a:t>
            </a:r>
            <a:r>
              <a:rPr lang="es-ES" sz="2850" b="0" u="none" spc="-15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animaciones</a:t>
            </a:r>
            <a:r>
              <a:rPr lang="es-ES" sz="2850" b="0" u="none" spc="-15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integradas</a:t>
            </a:r>
            <a:r>
              <a:rPr lang="es-ES" sz="2850" b="0" u="none" spc="-15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5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PowerPoint.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Evitad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utilizar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los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botones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acción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otras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formas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predeterminadas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como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elementos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navegación.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Alinead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izquierda,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justificar.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3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Esto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facilita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encontrar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inicio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final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45"/>
              </a:spcBef>
              <a:tabLst>
                <a:tab pos="231120" algn="l"/>
              </a:tabLst>
            </a:pP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cada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línea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garantiza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un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espaciado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uniforme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entre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palabras.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spcBef>
                <a:spcPts val="6"/>
              </a:spcBef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Evitad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utilizar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múltiples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columnas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(como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los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periódicos).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modifiquéis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última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diapositiva.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11863440" cy="101556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defRPr lang="es-ES" sz="6500" b="0" u="none" spc="-71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</a:pPr>
            <a:r>
              <a:rPr lang="es-ES" sz="6500" b="0" u="none" spc="-71" strike="noStrike">
                <a:solidFill>
                  <a:srgbClr val="7F456A"/>
                </a:solidFill>
                <a:effectLst/>
                <a:uFillTx/>
                <a:latin typeface="Lucida Sans"/>
              </a:rPr>
              <a:t>INSTRUCCIONES</a:t>
            </a:r>
            <a:r>
              <a:rPr lang="es-ES" sz="6500" b="0" u="none" spc="-366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rPr>
              <a:t>GENERALES</a:t>
            </a:r>
            <a:r>
              <a:rPr lang="es-ES" sz="6500" b="0" u="none" spc="-360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380" strike="noStrike">
                <a:solidFill>
                  <a:srgbClr val="7F456A"/>
                </a:solidFill>
                <a:effectLst/>
                <a:uFillTx/>
                <a:latin typeface="Lucida Sans"/>
              </a:rPr>
              <a:t>2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object 2"/>
          <p:cNvSpPr/>
          <p:nvPr/>
        </p:nvSpPr>
        <p:spPr>
          <a:xfrm>
            <a:off x="17587440" y="885240"/>
            <a:ext cx="163152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ftr" idx="19"/>
          </p:nvPr>
        </p:nvSpPr>
        <p:spPr>
          <a:xfrm>
            <a:off x="668160" y="10282680"/>
            <a:ext cx="7961760" cy="46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Eliminad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esta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antes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presentación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2429640" y="2111760"/>
            <a:ext cx="14500440" cy="6971760"/>
          </a:xfrm>
          <a:prstGeom prst="rect">
            <a:avLst/>
          </a:prstGeom>
          <a:noFill/>
          <a:ln w="0">
            <a:noFill/>
          </a:ln>
        </p:spPr>
        <p:txBody>
          <a:bodyPr lIns="0" tIns="17280" rIns="0" bIns="0" anchor="t">
            <a:spAutoFit/>
          </a:bodyPr>
          <a:lstStyle>
            <a:lvl1pPr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4572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9144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3716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18288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28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27432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231120" indent="-218520">
              <a:lnSpc>
                <a:spcPct val="100000"/>
              </a:lnSpc>
              <a:spcBef>
                <a:spcPts val="136"/>
              </a:spcBef>
              <a:buClr>
                <a:srgbClr val="020203"/>
              </a:buClr>
              <a:buFont typeface="OpenSymbol"/>
              <a:buChar char="-"/>
              <a:tabLst>
                <a:tab pos="231120" algn="l"/>
              </a:tabLst>
            </a:pP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Incluid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alternativo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todos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elementos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visuales.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145"/>
              </a:spcBef>
              <a:buNone/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spcBef>
                <a:spcPts val="6"/>
              </a:spcBef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alternativo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describid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brevemente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imagen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mencionad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existencia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del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0">
              <a:lnSpc>
                <a:spcPct val="100000"/>
              </a:lnSpc>
              <a:spcBef>
                <a:spcPts val="40"/>
              </a:spcBef>
              <a:buNone/>
              <a:tabLst>
                <a:tab pos="231120" algn="l"/>
              </a:tabLst>
            </a:pP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su</a:t>
            </a:r>
            <a:r>
              <a:rPr lang="es-ES" sz="2850" b="0" u="none" spc="-1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finalidad.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105"/>
              </a:spcBef>
              <a:buNone/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 algn="just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Evitad</a:t>
            </a:r>
            <a:r>
              <a:rPr lang="es-ES" sz="2850" b="0" u="none" spc="-15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utilizar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dentro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3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imágenes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como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único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 método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para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transmitir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informa-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ción.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tenéis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usar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una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imagen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texto,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repetid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documento.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150"/>
              </a:spcBef>
              <a:buNone/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4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</a:t>
            </a:r>
            <a:r>
              <a:rPr lang="es-ES" sz="2850" b="0" u="none" spc="-15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utilizáis</a:t>
            </a:r>
            <a:r>
              <a:rPr lang="es-ES" sz="2850" b="0" u="none" spc="-15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gráficos,</a:t>
            </a:r>
            <a:r>
              <a:rPr lang="es-ES" sz="2850" b="0" u="none" spc="-15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proporcionad</a:t>
            </a:r>
            <a:r>
              <a:rPr lang="es-ES" sz="2850" b="0" u="none" spc="-15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15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alternativo.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105"/>
              </a:spcBef>
              <a:buNone/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 algn="just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Evitad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utilizar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3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PowerPoint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para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mostrar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procesos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instruccionales,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como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uso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sof-tware,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ya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puede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implicar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numerosas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formas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imágenes,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cada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una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las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cuales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re-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queriría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alternativo.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105"/>
              </a:spcBef>
              <a:buNone/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 algn="just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insertáis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vídeos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presentación,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aseguraos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3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50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sean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accesibles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para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personas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discapacidad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visual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o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auditiva.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title"/>
          </p:nvPr>
        </p:nvSpPr>
        <p:spPr>
          <a:xfrm>
            <a:off x="667800" y="450360"/>
            <a:ext cx="11863440" cy="101556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def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</a:pPr>
            <a:r>
              <a: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rPr>
              <a:t>USO</a:t>
            </a:r>
            <a:r>
              <a:rPr lang="es-ES" sz="6500" b="0" u="none" spc="-490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rPr>
              <a:t>DE</a:t>
            </a:r>
            <a:r>
              <a:rPr lang="es-ES" sz="6500" b="0" u="none" spc="-485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11" strike="noStrike">
                <a:solidFill>
                  <a:srgbClr val="7F456A"/>
                </a:solidFill>
                <a:effectLst/>
                <a:uFillTx/>
                <a:latin typeface="Lucida Sans"/>
              </a:rPr>
              <a:t>IMÁGENES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object 2"/>
          <p:cNvSpPr/>
          <p:nvPr/>
        </p:nvSpPr>
        <p:spPr>
          <a:xfrm>
            <a:off x="17587440" y="885240"/>
            <a:ext cx="163152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6" name="PlaceHolder 1"/>
          <p:cNvSpPr>
            <a:spLocks noGrp="1"/>
          </p:cNvSpPr>
          <p:nvPr>
            <p:ph type="ftr" idx="20"/>
          </p:nvPr>
        </p:nvSpPr>
        <p:spPr>
          <a:xfrm>
            <a:off x="668160" y="10282680"/>
            <a:ext cx="7961760" cy="46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Eliminad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esta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antes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presentación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7" name="object 3"/>
          <p:cNvSpPr/>
          <p:nvPr/>
        </p:nvSpPr>
        <p:spPr>
          <a:xfrm>
            <a:off x="2429640" y="3377520"/>
            <a:ext cx="14297760" cy="39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 indent="218520">
              <a:lnSpc>
                <a:spcPct val="101000"/>
              </a:lnSpc>
              <a:spcBef>
                <a:spcPts val="91"/>
              </a:spcBef>
              <a:buClr>
                <a:srgbClr val="020203"/>
              </a:buClr>
              <a:buFont typeface="OpenSymbol"/>
              <a:buChar char="-"/>
              <a:tabLst>
                <a:tab pos="231120" algn="l"/>
              </a:tabLst>
            </a:pP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Utilizad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una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estructura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tabla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sencilla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y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especificad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información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encabeza-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dos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columna.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Aseguraos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tablas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contengan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celdas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divididas,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fusionadas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ni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tablas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in-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crustadas.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spcBef>
                <a:spcPts val="6"/>
              </a:spcBef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Evitad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filas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columnas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completamente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blanco.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spcBef>
                <a:spcPts val="6"/>
              </a:spcBef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Añadid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alternativo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tabla.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6096960" cy="199332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def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</a:pPr>
            <a:r>
              <a: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rPr>
              <a:t>USO</a:t>
            </a:r>
            <a:r>
              <a:rPr lang="es-ES" sz="6500" b="0" u="none" spc="-490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rPr>
              <a:t>DE</a:t>
            </a:r>
            <a:r>
              <a:rPr lang="es-ES" sz="6500" b="0" u="none" spc="-485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624" strike="noStrike">
                <a:solidFill>
                  <a:srgbClr val="7F456A"/>
                </a:solidFill>
                <a:effectLst/>
                <a:uFillTx/>
                <a:latin typeface="Lucida Sans"/>
              </a:rPr>
              <a:t>T</a:t>
            </a:r>
            <a:r>
              <a:rPr lang="es-ES" sz="6500" b="0" u="none" spc="14" strike="noStrike">
                <a:solidFill>
                  <a:srgbClr val="7F456A"/>
                </a:solidFill>
                <a:effectLst/>
                <a:uFillTx/>
                <a:latin typeface="Lucida Sans"/>
              </a:rPr>
              <a:t>ABLAS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object 2"/>
          <p:cNvSpPr/>
          <p:nvPr/>
        </p:nvSpPr>
        <p:spPr>
          <a:xfrm>
            <a:off x="17587440" y="885240"/>
            <a:ext cx="163152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0" name="PlaceHolder 1"/>
          <p:cNvSpPr>
            <a:spLocks noGrp="1"/>
          </p:cNvSpPr>
          <p:nvPr>
            <p:ph type="ftr" idx="21"/>
          </p:nvPr>
        </p:nvSpPr>
        <p:spPr>
          <a:xfrm>
            <a:off x="668160" y="10282680"/>
            <a:ext cx="7961760" cy="46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Eliminad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esta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antes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presentación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1" name="object 3"/>
          <p:cNvSpPr/>
          <p:nvPr/>
        </p:nvSpPr>
        <p:spPr>
          <a:xfrm>
            <a:off x="2429640" y="3377520"/>
            <a:ext cx="14302440" cy="354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>
              <a:lnSpc>
                <a:spcPct val="101000"/>
              </a:lnSpc>
              <a:spcBef>
                <a:spcPts val="91"/>
              </a:spcBef>
            </a:pP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caso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queráis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añadir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color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(en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elementos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propio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tex-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to),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colores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del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Congreso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son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siguientes: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202000"/>
              </a:lnSpc>
            </a:pP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VERDE: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0886D"/>
                </a:solidFill>
                <a:effectLst/>
                <a:uFillTx/>
                <a:latin typeface="Lucida Sans"/>
              </a:rPr>
              <a:t>#3C876E </a:t>
            </a:r>
            <a:r>
              <a:rPr lang="es-ES" sz="2850" b="0" u="none" spc="-54" strike="noStrike">
                <a:solidFill>
                  <a:srgbClr val="020203"/>
                </a:solidFill>
                <a:effectLst/>
                <a:uFillTx/>
                <a:latin typeface="Lucida Sans"/>
              </a:rPr>
              <a:t>LILA: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92436C"/>
                </a:solidFill>
                <a:effectLst/>
                <a:uFillTx/>
                <a:latin typeface="Lucida Sans"/>
              </a:rPr>
              <a:t>#7F4469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AMARILLO:</a:t>
            </a:r>
            <a:r>
              <a:rPr lang="es-ES" sz="2850" b="0" u="none" spc="-15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B19739"/>
                </a:solidFill>
                <a:effectLst/>
                <a:uFillTx/>
                <a:latin typeface="Lucida Sans"/>
              </a:rPr>
              <a:t>#A89543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5847840" cy="199332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def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</a:pPr>
            <a:r>
              <a: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rPr>
              <a:t>USO</a:t>
            </a:r>
            <a:r>
              <a:rPr lang="es-ES" sz="6500" b="0" u="none" spc="-490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trike="noStrike">
                <a:solidFill>
                  <a:srgbClr val="7F456A"/>
                </a:solidFill>
                <a:effectLst/>
                <a:uFillTx/>
                <a:latin typeface="Lucida Sans"/>
              </a:rPr>
              <a:t>DE</a:t>
            </a:r>
            <a:r>
              <a:rPr lang="es-ES" sz="6500" b="0" u="none" spc="-485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181" strike="noStrike">
                <a:solidFill>
                  <a:srgbClr val="7F456A"/>
                </a:solidFill>
                <a:effectLst/>
                <a:uFillTx/>
                <a:latin typeface="Lucida Sans"/>
              </a:rPr>
              <a:t>COLOR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object 2"/>
          <p:cNvSpPr/>
          <p:nvPr/>
        </p:nvSpPr>
        <p:spPr>
          <a:xfrm>
            <a:off x="17587440" y="885240"/>
            <a:ext cx="163152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4" name="PlaceHolder 1"/>
          <p:cNvSpPr>
            <a:spLocks noGrp="1"/>
          </p:cNvSpPr>
          <p:nvPr>
            <p:ph type="ftr" idx="22"/>
          </p:nvPr>
        </p:nvSpPr>
        <p:spPr>
          <a:xfrm>
            <a:off x="668160" y="10282680"/>
            <a:ext cx="7961760" cy="463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def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</a:pP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Eliminad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esta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9" strike="noStrike">
                <a:solidFill>
                  <a:srgbClr val="C11718"/>
                </a:solidFill>
                <a:effectLst/>
                <a:uFillTx/>
                <a:latin typeface="Lucida Sans"/>
              </a:rPr>
              <a:t>antes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81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presentación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5" name="object 3"/>
          <p:cNvSpPr/>
          <p:nvPr/>
        </p:nvSpPr>
        <p:spPr>
          <a:xfrm>
            <a:off x="2429640" y="3377520"/>
            <a:ext cx="14284440" cy="266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>
              <a:lnSpc>
                <a:spcPct val="101000"/>
              </a:lnSpc>
              <a:spcBef>
                <a:spcPts val="91"/>
              </a:spcBef>
            </a:pP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més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informació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sobre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accessibilitat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presentacions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podeu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consultar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in-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dicacions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3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EERA.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4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Podràs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descarregar-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ho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plantilla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ppt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troba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aquest enllaç: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105"/>
              </a:spcBef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1000"/>
              </a:lnSpc>
            </a:pPr>
            <a:r>
              <a:rPr lang="es-ES" sz="2850" b="0" u="sng" spc="-74" strike="noStrike">
                <a:solidFill>
                  <a:srgbClr val="275B9B"/>
                </a:solidFill>
                <a:effectLst/>
                <a:uFill>
                  <a:solidFill>
                    <a:srgbClr val="275B9B"/>
                  </a:solidFill>
                </a:uFill>
                <a:latin typeface="Lucida Sans"/>
                <a:hlinkClick r:id="rId1"/>
              </a:rPr>
              <a:t>https://eera-</a:t>
            </a:r>
            <a:r>
              <a:rPr lang="es-ES" sz="2850" b="0" u="sng" spc="-79" strike="noStrike">
                <a:solidFill>
                  <a:srgbClr val="275B9B"/>
                </a:solidFill>
                <a:effectLst/>
                <a:uFill>
                  <a:solidFill>
                    <a:srgbClr val="275B9B"/>
                  </a:solidFill>
                </a:uFill>
                <a:latin typeface="Lucida Sans"/>
                <a:hlinkClick r:id="rId2"/>
              </a:rPr>
              <a:t>ecer.de/ecer-annual-conference/faqs-</a:t>
            </a:r>
            <a:r>
              <a:rPr lang="es-ES" sz="2850" b="0" u="sng" spc="-85" strike="noStrike">
                <a:solidFill>
                  <a:srgbClr val="275B9B"/>
                </a:solidFill>
                <a:effectLst/>
                <a:uFill>
                  <a:solidFill>
                    <a:srgbClr val="275B9B"/>
                  </a:solidFill>
                </a:uFill>
                <a:latin typeface="Lucida Sans"/>
                <a:hlinkClick r:id="rId3"/>
              </a:rPr>
              <a:t>and-</a:t>
            </a:r>
            <a:r>
              <a:rPr lang="es-ES" sz="2850" b="0" u="sng" spc="-65" strike="noStrike">
                <a:solidFill>
                  <a:srgbClr val="275B9B"/>
                </a:solidFill>
                <a:effectLst/>
                <a:uFill>
                  <a:solidFill>
                    <a:srgbClr val="275B9B"/>
                  </a:solidFill>
                </a:uFill>
                <a:latin typeface="Lucida Sans"/>
                <a:hlinkClick r:id="rId4"/>
              </a:rPr>
              <a:t>advice/accessibility/</a:t>
            </a:r>
            <a:r>
              <a:rPr lang="es-ES" sz="2850" b="0" u="none" spc="-65" strike="noStrike">
                <a:solidFill>
                  <a:srgbClr val="275B9B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sng" spc="-79" strike="noStrike">
                <a:solidFill>
                  <a:srgbClr val="275B9B"/>
                </a:solidFill>
                <a:effectLst/>
                <a:uFill>
                  <a:solidFill>
                    <a:srgbClr val="275B9B"/>
                  </a:solidFill>
                </a:uFill>
                <a:latin typeface="Lucida Sans"/>
                <a:hlinkClick r:id="rId5"/>
              </a:rPr>
              <a:t>how-</a:t>
            </a:r>
            <a:r>
              <a:rPr lang="es-ES" sz="2850" b="0" u="sng" spc="-60" strike="noStrike">
                <a:solidFill>
                  <a:srgbClr val="275B9B"/>
                </a:solidFill>
                <a:effectLst/>
                <a:uFill>
                  <a:solidFill>
                    <a:srgbClr val="275B9B"/>
                  </a:solidFill>
                </a:uFill>
                <a:latin typeface="Lucida Sans"/>
                <a:hlinkClick r:id="rId6"/>
              </a:rPr>
              <a:t>to-</a:t>
            </a:r>
            <a:r>
              <a:rPr lang="es-ES" sz="2850" b="0" u="sng" spc="-79" strike="noStrike">
                <a:solidFill>
                  <a:srgbClr val="275B9B"/>
                </a:solidFill>
                <a:effectLst/>
                <a:uFill>
                  <a:solidFill>
                    <a:srgbClr val="275B9B"/>
                  </a:solidFill>
                </a:uFill>
                <a:latin typeface="Lucida Sans"/>
                <a:hlinkClick r:id="rId7"/>
              </a:rPr>
              <a:t>make-</a:t>
            </a:r>
            <a:r>
              <a:rPr lang="es-ES" sz="2850" b="0" u="sng" spc="-71" strike="noStrike">
                <a:solidFill>
                  <a:srgbClr val="275B9B"/>
                </a:solidFill>
                <a:effectLst/>
                <a:uFill>
                  <a:solidFill>
                    <a:srgbClr val="275B9B"/>
                  </a:solidFill>
                </a:uFill>
                <a:latin typeface="Lucida Sans"/>
                <a:hlinkClick r:id="rId8"/>
              </a:rPr>
              <a:t>your-presentation-</a:t>
            </a:r>
            <a:r>
              <a:rPr lang="es-ES" sz="2850" b="0" u="sng" spc="-11" strike="noStrike">
                <a:solidFill>
                  <a:srgbClr val="275B9B"/>
                </a:solidFill>
                <a:effectLst/>
                <a:uFill>
                  <a:solidFill>
                    <a:srgbClr val="275B9B"/>
                  </a:solidFill>
                </a:uFill>
                <a:latin typeface="Lucida Sans"/>
                <a:hlinkClick r:id="rId9"/>
              </a:rPr>
              <a:t>accessible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11863440" cy="101556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def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</a:pPr>
            <a:r>
              <a: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MÉS</a:t>
            </a:r>
            <a:r>
              <a:rPr lang="es-ES" sz="6500" b="0" u="none" spc="-320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INFORMACIÓ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object 2"/>
          <p:cNvPicPr/>
          <p:nvPr/>
        </p:nvPicPr>
        <p:blipFill>
          <a:blip r:embed="rId1"/>
          <a:stretch/>
        </p:blipFill>
        <p:spPr>
          <a:xfrm>
            <a:off x="753840" y="591840"/>
            <a:ext cx="6453720" cy="10124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8" name="object 3"/>
          <p:cNvPicPr/>
          <p:nvPr/>
        </p:nvPicPr>
        <p:blipFill>
          <a:blip r:embed="rId2"/>
          <a:stretch/>
        </p:blipFill>
        <p:spPr>
          <a:xfrm>
            <a:off x="15940800" y="9645120"/>
            <a:ext cx="1006560" cy="1086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object 4"/>
          <p:cNvSpPr/>
          <p:nvPr/>
        </p:nvSpPr>
        <p:spPr>
          <a:xfrm>
            <a:off x="17084160" y="10002960"/>
            <a:ext cx="639720" cy="421200"/>
          </a:xfrm>
          <a:custGeom>
            <a:avLst/>
            <a:gdLst>
              <a:gd name="textAreaLeft" fmla="*/ 0 w 639720"/>
              <a:gd name="textAreaRight" fmla="*/ 640080 w 639720"/>
              <a:gd name="textAreaTop" fmla="*/ 0 h 421200"/>
              <a:gd name="textAreaBottom" fmla="*/ 421560 h 421200"/>
            </a:gdLst>
            <a:ahLst/>
            <a:cxnLst/>
            <a:rect l="textAreaLeft" t="textAreaTop" r="textAreaRight" b="textAreaBottom"/>
            <a:pathLst>
              <a:path w="640080" h="421640">
                <a:moveTo>
                  <a:pt x="276161" y="316255"/>
                </a:moveTo>
                <a:lnTo>
                  <a:pt x="120853" y="316255"/>
                </a:lnTo>
                <a:lnTo>
                  <a:pt x="120853" y="270078"/>
                </a:lnTo>
                <a:lnTo>
                  <a:pt x="248462" y="270078"/>
                </a:lnTo>
                <a:lnTo>
                  <a:pt x="248462" y="177749"/>
                </a:lnTo>
                <a:lnTo>
                  <a:pt x="121246" y="177736"/>
                </a:lnTo>
                <a:lnTo>
                  <a:pt x="121246" y="126695"/>
                </a:lnTo>
                <a:lnTo>
                  <a:pt x="256628" y="126695"/>
                </a:lnTo>
                <a:lnTo>
                  <a:pt x="273354" y="24295"/>
                </a:lnTo>
                <a:lnTo>
                  <a:pt x="0" y="24295"/>
                </a:lnTo>
                <a:lnTo>
                  <a:pt x="12" y="413194"/>
                </a:lnTo>
                <a:lnTo>
                  <a:pt x="276161" y="413473"/>
                </a:lnTo>
                <a:lnTo>
                  <a:pt x="276161" y="316255"/>
                </a:lnTo>
                <a:close/>
              </a:path>
              <a:path w="640080" h="421640">
                <a:moveTo>
                  <a:pt x="639660" y="0"/>
                </a:moveTo>
                <a:lnTo>
                  <a:pt x="514311" y="9080"/>
                </a:lnTo>
                <a:lnTo>
                  <a:pt x="514311" y="184124"/>
                </a:lnTo>
                <a:lnTo>
                  <a:pt x="514311" y="315328"/>
                </a:lnTo>
                <a:lnTo>
                  <a:pt x="512330" y="322110"/>
                </a:lnTo>
                <a:lnTo>
                  <a:pt x="506666" y="327939"/>
                </a:lnTo>
                <a:lnTo>
                  <a:pt x="497662" y="332028"/>
                </a:lnTo>
                <a:lnTo>
                  <a:pt x="485686" y="333565"/>
                </a:lnTo>
                <a:lnTo>
                  <a:pt x="450494" y="333565"/>
                </a:lnTo>
                <a:lnTo>
                  <a:pt x="450494" y="207416"/>
                </a:lnTo>
                <a:lnTo>
                  <a:pt x="451675" y="193941"/>
                </a:lnTo>
                <a:lnTo>
                  <a:pt x="454520" y="187032"/>
                </a:lnTo>
                <a:lnTo>
                  <a:pt x="461238" y="184480"/>
                </a:lnTo>
                <a:lnTo>
                  <a:pt x="474027" y="184124"/>
                </a:lnTo>
                <a:lnTo>
                  <a:pt x="514311" y="184124"/>
                </a:lnTo>
                <a:lnTo>
                  <a:pt x="514311" y="9080"/>
                </a:lnTo>
                <a:lnTo>
                  <a:pt x="513892" y="9105"/>
                </a:lnTo>
                <a:lnTo>
                  <a:pt x="513892" y="102692"/>
                </a:lnTo>
                <a:lnTo>
                  <a:pt x="466267" y="103289"/>
                </a:lnTo>
                <a:lnTo>
                  <a:pt x="431685" y="103289"/>
                </a:lnTo>
                <a:lnTo>
                  <a:pt x="403250" y="107797"/>
                </a:lnTo>
                <a:lnTo>
                  <a:pt x="371792" y="123266"/>
                </a:lnTo>
                <a:lnTo>
                  <a:pt x="342938" y="152641"/>
                </a:lnTo>
                <a:lnTo>
                  <a:pt x="322376" y="198882"/>
                </a:lnTo>
                <a:lnTo>
                  <a:pt x="315734" y="264909"/>
                </a:lnTo>
                <a:lnTo>
                  <a:pt x="325602" y="330200"/>
                </a:lnTo>
                <a:lnTo>
                  <a:pt x="347599" y="374738"/>
                </a:lnTo>
                <a:lnTo>
                  <a:pt x="376910" y="402285"/>
                </a:lnTo>
                <a:lnTo>
                  <a:pt x="408724" y="416610"/>
                </a:lnTo>
                <a:lnTo>
                  <a:pt x="438226" y="421474"/>
                </a:lnTo>
                <a:lnTo>
                  <a:pt x="494245" y="417969"/>
                </a:lnTo>
                <a:lnTo>
                  <a:pt x="528472" y="405650"/>
                </a:lnTo>
                <a:lnTo>
                  <a:pt x="545579" y="392442"/>
                </a:lnTo>
                <a:lnTo>
                  <a:pt x="550240" y="386283"/>
                </a:lnTo>
                <a:lnTo>
                  <a:pt x="576783" y="412559"/>
                </a:lnTo>
                <a:lnTo>
                  <a:pt x="639660" y="412559"/>
                </a:lnTo>
                <a:lnTo>
                  <a:pt x="639660" y="386283"/>
                </a:lnTo>
                <a:lnTo>
                  <a:pt x="639660" y="333565"/>
                </a:lnTo>
                <a:lnTo>
                  <a:pt x="639660" y="184124"/>
                </a:lnTo>
                <a:lnTo>
                  <a:pt x="639660" y="0"/>
                </a:lnTo>
                <a:close/>
              </a:path>
            </a:pathLst>
          </a:custGeom>
          <a:solidFill>
            <a:srgbClr val="AE35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20" name="object 5"/>
          <p:cNvSpPr/>
          <p:nvPr/>
        </p:nvSpPr>
        <p:spPr>
          <a:xfrm>
            <a:off x="17784000" y="10001880"/>
            <a:ext cx="1132560" cy="422640"/>
          </a:xfrm>
          <a:custGeom>
            <a:avLst/>
            <a:gdLst>
              <a:gd name="textAreaLeft" fmla="*/ 0 w 1132560"/>
              <a:gd name="textAreaRight" fmla="*/ 1132920 w 1132560"/>
              <a:gd name="textAreaTop" fmla="*/ 0 h 422640"/>
              <a:gd name="textAreaBottom" fmla="*/ 423000 h 422640"/>
            </a:gdLst>
            <a:ahLst/>
            <a:cxnLst/>
            <a:rect l="textAreaLeft" t="textAreaTop" r="textAreaRight" b="textAreaBottom"/>
            <a:pathLst>
              <a:path w="1132840" h="422909">
                <a:moveTo>
                  <a:pt x="312889" y="103111"/>
                </a:moveTo>
                <a:lnTo>
                  <a:pt x="186499" y="103111"/>
                </a:lnTo>
                <a:lnTo>
                  <a:pt x="186588" y="305625"/>
                </a:lnTo>
                <a:lnTo>
                  <a:pt x="184365" y="317881"/>
                </a:lnTo>
                <a:lnTo>
                  <a:pt x="178498" y="326758"/>
                </a:lnTo>
                <a:lnTo>
                  <a:pt x="170141" y="332155"/>
                </a:lnTo>
                <a:lnTo>
                  <a:pt x="160451" y="333984"/>
                </a:lnTo>
                <a:lnTo>
                  <a:pt x="123431" y="333984"/>
                </a:lnTo>
                <a:lnTo>
                  <a:pt x="123431" y="104432"/>
                </a:lnTo>
                <a:lnTo>
                  <a:pt x="0" y="103111"/>
                </a:lnTo>
                <a:lnTo>
                  <a:pt x="0" y="342684"/>
                </a:lnTo>
                <a:lnTo>
                  <a:pt x="12712" y="384657"/>
                </a:lnTo>
                <a:lnTo>
                  <a:pt x="38188" y="408279"/>
                </a:lnTo>
                <a:lnTo>
                  <a:pt x="68414" y="419011"/>
                </a:lnTo>
                <a:lnTo>
                  <a:pt x="95389" y="422300"/>
                </a:lnTo>
                <a:lnTo>
                  <a:pt x="123177" y="422452"/>
                </a:lnTo>
                <a:lnTo>
                  <a:pt x="154736" y="417512"/>
                </a:lnTo>
                <a:lnTo>
                  <a:pt x="186232" y="403745"/>
                </a:lnTo>
                <a:lnTo>
                  <a:pt x="213804" y="377431"/>
                </a:lnTo>
                <a:lnTo>
                  <a:pt x="249694" y="412978"/>
                </a:lnTo>
                <a:lnTo>
                  <a:pt x="312889" y="412978"/>
                </a:lnTo>
                <a:lnTo>
                  <a:pt x="312889" y="103111"/>
                </a:lnTo>
                <a:close/>
              </a:path>
              <a:path w="1132840" h="422909">
                <a:moveTo>
                  <a:pt x="732472" y="414197"/>
                </a:moveTo>
                <a:lnTo>
                  <a:pt x="716813" y="353428"/>
                </a:lnTo>
                <a:lnTo>
                  <a:pt x="691654" y="255816"/>
                </a:lnTo>
                <a:lnTo>
                  <a:pt x="663308" y="145846"/>
                </a:lnTo>
                <a:lnTo>
                  <a:pt x="632675" y="26949"/>
                </a:lnTo>
                <a:lnTo>
                  <a:pt x="561479" y="26949"/>
                </a:lnTo>
                <a:lnTo>
                  <a:pt x="561479" y="255816"/>
                </a:lnTo>
                <a:lnTo>
                  <a:pt x="504418" y="255816"/>
                </a:lnTo>
                <a:lnTo>
                  <a:pt x="528955" y="145846"/>
                </a:lnTo>
                <a:lnTo>
                  <a:pt x="537552" y="145846"/>
                </a:lnTo>
                <a:lnTo>
                  <a:pt x="561479" y="255816"/>
                </a:lnTo>
                <a:lnTo>
                  <a:pt x="561479" y="26949"/>
                </a:lnTo>
                <a:lnTo>
                  <a:pt x="436321" y="26949"/>
                </a:lnTo>
                <a:lnTo>
                  <a:pt x="335699" y="414197"/>
                </a:lnTo>
                <a:lnTo>
                  <a:pt x="466585" y="414197"/>
                </a:lnTo>
                <a:lnTo>
                  <a:pt x="481330" y="353428"/>
                </a:lnTo>
                <a:lnTo>
                  <a:pt x="588505" y="353428"/>
                </a:lnTo>
                <a:lnTo>
                  <a:pt x="599147" y="414197"/>
                </a:lnTo>
                <a:lnTo>
                  <a:pt x="732472" y="414197"/>
                </a:lnTo>
                <a:close/>
              </a:path>
              <a:path w="1132840" h="422909">
                <a:moveTo>
                  <a:pt x="912444" y="330238"/>
                </a:moveTo>
                <a:lnTo>
                  <a:pt x="881761" y="326288"/>
                </a:lnTo>
                <a:lnTo>
                  <a:pt x="881761" y="0"/>
                </a:lnTo>
                <a:lnTo>
                  <a:pt x="757224" y="9728"/>
                </a:lnTo>
                <a:lnTo>
                  <a:pt x="756907" y="349986"/>
                </a:lnTo>
                <a:lnTo>
                  <a:pt x="767156" y="388594"/>
                </a:lnTo>
                <a:lnTo>
                  <a:pt x="830122" y="419823"/>
                </a:lnTo>
                <a:lnTo>
                  <a:pt x="870191" y="422033"/>
                </a:lnTo>
                <a:lnTo>
                  <a:pt x="907516" y="421703"/>
                </a:lnTo>
                <a:lnTo>
                  <a:pt x="909205" y="398449"/>
                </a:lnTo>
                <a:lnTo>
                  <a:pt x="910805" y="368007"/>
                </a:lnTo>
                <a:lnTo>
                  <a:pt x="912444" y="330238"/>
                </a:lnTo>
                <a:close/>
              </a:path>
              <a:path w="1132840" h="422909">
                <a:moveTo>
                  <a:pt x="1132484" y="103924"/>
                </a:moveTo>
                <a:lnTo>
                  <a:pt x="1088313" y="103924"/>
                </a:lnTo>
                <a:lnTo>
                  <a:pt x="1088313" y="22898"/>
                </a:lnTo>
                <a:lnTo>
                  <a:pt x="963041" y="55003"/>
                </a:lnTo>
                <a:lnTo>
                  <a:pt x="963041" y="103517"/>
                </a:lnTo>
                <a:lnTo>
                  <a:pt x="931240" y="103530"/>
                </a:lnTo>
                <a:lnTo>
                  <a:pt x="931240" y="184137"/>
                </a:lnTo>
                <a:lnTo>
                  <a:pt x="962126" y="184137"/>
                </a:lnTo>
                <a:lnTo>
                  <a:pt x="962126" y="367118"/>
                </a:lnTo>
                <a:lnTo>
                  <a:pt x="970775" y="390423"/>
                </a:lnTo>
                <a:lnTo>
                  <a:pt x="993724" y="407657"/>
                </a:lnTo>
                <a:lnTo>
                  <a:pt x="1026490" y="418350"/>
                </a:lnTo>
                <a:lnTo>
                  <a:pt x="1064590" y="422021"/>
                </a:lnTo>
                <a:lnTo>
                  <a:pt x="1119403" y="422021"/>
                </a:lnTo>
                <a:lnTo>
                  <a:pt x="1125118" y="329933"/>
                </a:lnTo>
                <a:lnTo>
                  <a:pt x="1088313" y="325882"/>
                </a:lnTo>
                <a:lnTo>
                  <a:pt x="1088313" y="184137"/>
                </a:lnTo>
                <a:lnTo>
                  <a:pt x="1132484" y="184137"/>
                </a:lnTo>
                <a:lnTo>
                  <a:pt x="1132484" y="103924"/>
                </a:lnTo>
                <a:close/>
              </a:path>
            </a:pathLst>
          </a:custGeom>
          <a:solidFill>
            <a:srgbClr val="AE35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21" name="object 6"/>
          <p:cNvSpPr/>
          <p:nvPr/>
        </p:nvSpPr>
        <p:spPr>
          <a:xfrm>
            <a:off x="19317960" y="10095120"/>
            <a:ext cx="197280" cy="321480"/>
          </a:xfrm>
          <a:custGeom>
            <a:avLst/>
            <a:gdLst>
              <a:gd name="textAreaLeft" fmla="*/ 0 w 197280"/>
              <a:gd name="textAreaRight" fmla="*/ 197640 w 197280"/>
              <a:gd name="textAreaTop" fmla="*/ 0 h 321480"/>
              <a:gd name="textAreaBottom" fmla="*/ 321840 h 321480"/>
            </a:gdLst>
            <a:ahLst/>
            <a:cxnLst/>
            <a:rect l="textAreaLeft" t="textAreaTop" r="textAreaRight" b="textAreaBottom"/>
            <a:pathLst>
              <a:path w="197484" h="321945">
                <a:moveTo>
                  <a:pt x="190580" y="0"/>
                </a:moveTo>
                <a:lnTo>
                  <a:pt x="157495" y="6649"/>
                </a:lnTo>
                <a:lnTo>
                  <a:pt x="136753" y="13533"/>
                </a:lnTo>
                <a:lnTo>
                  <a:pt x="119614" y="24855"/>
                </a:lnTo>
                <a:lnTo>
                  <a:pt x="97337" y="44815"/>
                </a:lnTo>
                <a:lnTo>
                  <a:pt x="62574" y="10387"/>
                </a:lnTo>
                <a:lnTo>
                  <a:pt x="0" y="10387"/>
                </a:lnTo>
                <a:lnTo>
                  <a:pt x="0" y="321875"/>
                </a:lnTo>
                <a:lnTo>
                  <a:pt x="124331" y="321875"/>
                </a:lnTo>
                <a:lnTo>
                  <a:pt x="124331" y="143545"/>
                </a:lnTo>
                <a:lnTo>
                  <a:pt x="136028" y="131604"/>
                </a:lnTo>
                <a:lnTo>
                  <a:pt x="147507" y="125212"/>
                </a:lnTo>
                <a:lnTo>
                  <a:pt x="165588" y="122198"/>
                </a:lnTo>
                <a:lnTo>
                  <a:pt x="197093" y="120394"/>
                </a:lnTo>
                <a:lnTo>
                  <a:pt x="190580" y="0"/>
                </a:lnTo>
                <a:close/>
              </a:path>
            </a:pathLst>
          </a:custGeom>
          <a:solidFill>
            <a:srgbClr val="AE35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22" name="object 7"/>
          <p:cNvSpPr/>
          <p:nvPr/>
        </p:nvSpPr>
        <p:spPr>
          <a:xfrm>
            <a:off x="18950040" y="10095120"/>
            <a:ext cx="321480" cy="341280"/>
          </a:xfrm>
          <a:custGeom>
            <a:avLst/>
            <a:gdLst>
              <a:gd name="textAreaLeft" fmla="*/ 0 w 321480"/>
              <a:gd name="textAreaRight" fmla="*/ 321840 w 321480"/>
              <a:gd name="textAreaTop" fmla="*/ 0 h 341280"/>
              <a:gd name="textAreaBottom" fmla="*/ 341640 h 341280"/>
            </a:gdLst>
            <a:ahLst/>
            <a:cxnLst/>
            <a:rect l="textAreaLeft" t="textAreaTop" r="textAreaRight" b="textAreaBottom"/>
            <a:pathLst>
              <a:path w="321944" h="341629">
                <a:moveTo>
                  <a:pt x="156207" y="0"/>
                </a:moveTo>
                <a:lnTo>
                  <a:pt x="94934" y="10219"/>
                </a:lnTo>
                <a:lnTo>
                  <a:pt x="30924" y="54332"/>
                </a:lnTo>
                <a:lnTo>
                  <a:pt x="9087" y="96408"/>
                </a:lnTo>
                <a:lnTo>
                  <a:pt x="0" y="155730"/>
                </a:lnTo>
                <a:lnTo>
                  <a:pt x="9892" y="233902"/>
                </a:lnTo>
                <a:lnTo>
                  <a:pt x="33892" y="281094"/>
                </a:lnTo>
                <a:lnTo>
                  <a:pt x="58322" y="304289"/>
                </a:lnTo>
                <a:lnTo>
                  <a:pt x="69505" y="310469"/>
                </a:lnTo>
                <a:lnTo>
                  <a:pt x="110476" y="333716"/>
                </a:lnTo>
                <a:lnTo>
                  <a:pt x="148761" y="341465"/>
                </a:lnTo>
                <a:lnTo>
                  <a:pt x="206523" y="333716"/>
                </a:lnTo>
                <a:lnTo>
                  <a:pt x="305927" y="310469"/>
                </a:lnTo>
                <a:lnTo>
                  <a:pt x="304383" y="295144"/>
                </a:lnTo>
                <a:lnTo>
                  <a:pt x="300709" y="269352"/>
                </a:lnTo>
                <a:lnTo>
                  <a:pt x="296346" y="241507"/>
                </a:lnTo>
                <a:lnTo>
                  <a:pt x="296275" y="241085"/>
                </a:lnTo>
                <a:lnTo>
                  <a:pt x="150594" y="241085"/>
                </a:lnTo>
                <a:lnTo>
                  <a:pt x="135367" y="240377"/>
                </a:lnTo>
                <a:lnTo>
                  <a:pt x="135367" y="214849"/>
                </a:lnTo>
                <a:lnTo>
                  <a:pt x="301967" y="214849"/>
                </a:lnTo>
                <a:lnTo>
                  <a:pt x="320144" y="185221"/>
                </a:lnTo>
                <a:lnTo>
                  <a:pt x="321190" y="143479"/>
                </a:lnTo>
                <a:lnTo>
                  <a:pt x="135367" y="143479"/>
                </a:lnTo>
                <a:lnTo>
                  <a:pt x="135367" y="112506"/>
                </a:lnTo>
                <a:lnTo>
                  <a:pt x="135759" y="100738"/>
                </a:lnTo>
                <a:lnTo>
                  <a:pt x="138504" y="94695"/>
                </a:lnTo>
                <a:lnTo>
                  <a:pt x="145956" y="92469"/>
                </a:lnTo>
                <a:lnTo>
                  <a:pt x="160466" y="92151"/>
                </a:lnTo>
                <a:lnTo>
                  <a:pt x="319324" y="92151"/>
                </a:lnTo>
                <a:lnTo>
                  <a:pt x="317451" y="72994"/>
                </a:lnTo>
                <a:lnTo>
                  <a:pt x="303954" y="40884"/>
                </a:lnTo>
                <a:lnTo>
                  <a:pt x="277926" y="19434"/>
                </a:lnTo>
                <a:lnTo>
                  <a:pt x="235954" y="6587"/>
                </a:lnTo>
                <a:lnTo>
                  <a:pt x="174622" y="290"/>
                </a:lnTo>
                <a:lnTo>
                  <a:pt x="156207" y="0"/>
                </a:lnTo>
                <a:close/>
              </a:path>
              <a:path w="321944" h="341629">
                <a:moveTo>
                  <a:pt x="292734" y="220021"/>
                </a:moveTo>
                <a:lnTo>
                  <a:pt x="240060" y="234868"/>
                </a:lnTo>
                <a:lnTo>
                  <a:pt x="189085" y="240569"/>
                </a:lnTo>
                <a:lnTo>
                  <a:pt x="150594" y="241085"/>
                </a:lnTo>
                <a:lnTo>
                  <a:pt x="296275" y="241085"/>
                </a:lnTo>
                <a:lnTo>
                  <a:pt x="292734" y="220021"/>
                </a:lnTo>
                <a:close/>
              </a:path>
              <a:path w="321944" h="341629">
                <a:moveTo>
                  <a:pt x="301967" y="214849"/>
                </a:moveTo>
                <a:lnTo>
                  <a:pt x="135367" y="214849"/>
                </a:lnTo>
                <a:lnTo>
                  <a:pt x="244393" y="224641"/>
                </a:lnTo>
                <a:lnTo>
                  <a:pt x="300158" y="217798"/>
                </a:lnTo>
                <a:lnTo>
                  <a:pt x="301967" y="214849"/>
                </a:lnTo>
                <a:close/>
              </a:path>
              <a:path w="321944" h="341629">
                <a:moveTo>
                  <a:pt x="319324" y="92151"/>
                </a:moveTo>
                <a:lnTo>
                  <a:pt x="203470" y="92151"/>
                </a:lnTo>
                <a:lnTo>
                  <a:pt x="203470" y="127501"/>
                </a:lnTo>
                <a:lnTo>
                  <a:pt x="202387" y="132399"/>
                </a:lnTo>
                <a:lnTo>
                  <a:pt x="198035" y="137653"/>
                </a:lnTo>
                <a:lnTo>
                  <a:pt x="188760" y="141826"/>
                </a:lnTo>
                <a:lnTo>
                  <a:pt x="172905" y="143479"/>
                </a:lnTo>
                <a:lnTo>
                  <a:pt x="321190" y="143479"/>
                </a:lnTo>
                <a:lnTo>
                  <a:pt x="321833" y="117815"/>
                </a:lnTo>
                <a:lnTo>
                  <a:pt x="319355" y="92469"/>
                </a:lnTo>
                <a:lnTo>
                  <a:pt x="319324" y="92151"/>
                </a:lnTo>
                <a:close/>
              </a:path>
            </a:pathLst>
          </a:custGeom>
          <a:solidFill>
            <a:srgbClr val="AE35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pic>
        <p:nvPicPr>
          <p:cNvPr id="123" name="object 8"/>
          <p:cNvPicPr/>
          <p:nvPr/>
        </p:nvPicPr>
        <p:blipFill>
          <a:blip r:embed="rId3"/>
          <a:stretch/>
        </p:blipFill>
        <p:spPr>
          <a:xfrm>
            <a:off x="12592800" y="9576360"/>
            <a:ext cx="3113280" cy="12592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24" name="object 9"/>
          <p:cNvGrpSpPr/>
          <p:nvPr/>
        </p:nvGrpSpPr>
        <p:grpSpPr>
          <a:xfrm>
            <a:off x="14265720" y="697680"/>
            <a:ext cx="4088160" cy="3866760"/>
            <a:chOff x="14265720" y="697680"/>
            <a:chExt cx="4088160" cy="3866760"/>
          </a:xfrm>
        </p:grpSpPr>
        <p:sp>
          <p:nvSpPr>
            <p:cNvPr id="125" name="object 10"/>
            <p:cNvSpPr/>
            <p:nvPr/>
          </p:nvSpPr>
          <p:spPr>
            <a:xfrm>
              <a:off x="14265720" y="1854000"/>
              <a:ext cx="1971360" cy="1648080"/>
            </a:xfrm>
            <a:custGeom>
              <a:avLst/>
              <a:gdLst>
                <a:gd name="textAreaLeft" fmla="*/ 0 w 1971360"/>
                <a:gd name="textAreaRight" fmla="*/ 1971720 w 1971360"/>
                <a:gd name="textAreaTop" fmla="*/ 0 h 1648080"/>
                <a:gd name="textAreaBottom" fmla="*/ 1648440 h 1648080"/>
              </a:gdLst>
              <a:ahLst/>
              <a:cxnLst/>
              <a:rect l="textAreaLeft" t="textAreaTop" r="textAreaRight" b="textAreaBottom"/>
              <a:pathLst>
                <a:path w="1971675" h="1648460">
                  <a:moveTo>
                    <a:pt x="1809701" y="1401179"/>
                  </a:moveTo>
                  <a:lnTo>
                    <a:pt x="1757802" y="1413708"/>
                  </a:lnTo>
                  <a:lnTo>
                    <a:pt x="1705902" y="1426236"/>
                  </a:lnTo>
                  <a:lnTo>
                    <a:pt x="1654001" y="1438765"/>
                  </a:lnTo>
                  <a:lnTo>
                    <a:pt x="1602099" y="1451293"/>
                  </a:lnTo>
                  <a:lnTo>
                    <a:pt x="1550194" y="1463821"/>
                  </a:lnTo>
                  <a:lnTo>
                    <a:pt x="1498286" y="1476350"/>
                  </a:lnTo>
                  <a:lnTo>
                    <a:pt x="1239394" y="1538830"/>
                  </a:lnTo>
                  <a:lnTo>
                    <a:pt x="1165926" y="1557610"/>
                  </a:lnTo>
                  <a:lnTo>
                    <a:pt x="1105876" y="1573301"/>
                  </a:lnTo>
                  <a:lnTo>
                    <a:pt x="1055603" y="1586484"/>
                  </a:lnTo>
                  <a:lnTo>
                    <a:pt x="1011466" y="1597736"/>
                  </a:lnTo>
                  <a:lnTo>
                    <a:pt x="969823" y="1607636"/>
                  </a:lnTo>
                  <a:lnTo>
                    <a:pt x="927034" y="1616763"/>
                  </a:lnTo>
                  <a:lnTo>
                    <a:pt x="879457" y="1625696"/>
                  </a:lnTo>
                  <a:lnTo>
                    <a:pt x="817565" y="1636375"/>
                  </a:lnTo>
                  <a:lnTo>
                    <a:pt x="766512" y="1644006"/>
                  </a:lnTo>
                  <a:lnTo>
                    <a:pt x="723772" y="1648001"/>
                  </a:lnTo>
                  <a:lnTo>
                    <a:pt x="686819" y="1647769"/>
                  </a:lnTo>
                  <a:lnTo>
                    <a:pt x="593326" y="1622748"/>
                  </a:lnTo>
                  <a:lnTo>
                    <a:pt x="541881" y="1594991"/>
                  </a:lnTo>
                  <a:lnTo>
                    <a:pt x="498683" y="1562982"/>
                  </a:lnTo>
                  <a:lnTo>
                    <a:pt x="463621" y="1530251"/>
                  </a:lnTo>
                  <a:lnTo>
                    <a:pt x="436584" y="1500330"/>
                  </a:lnTo>
                  <a:lnTo>
                    <a:pt x="401978" y="1455763"/>
                  </a:lnTo>
                  <a:lnTo>
                    <a:pt x="375821" y="1407103"/>
                  </a:lnTo>
                  <a:lnTo>
                    <a:pt x="360689" y="1370864"/>
                  </a:lnTo>
                  <a:lnTo>
                    <a:pt x="341214" y="1320976"/>
                  </a:lnTo>
                  <a:lnTo>
                    <a:pt x="315169" y="1253156"/>
                  </a:lnTo>
                  <a:lnTo>
                    <a:pt x="280323" y="1163124"/>
                  </a:lnTo>
                  <a:lnTo>
                    <a:pt x="258801" y="1108092"/>
                  </a:lnTo>
                  <a:lnTo>
                    <a:pt x="240919" y="1062694"/>
                  </a:lnTo>
                  <a:lnTo>
                    <a:pt x="219356" y="1008308"/>
                  </a:lnTo>
                  <a:lnTo>
                    <a:pt x="194913" y="947138"/>
                  </a:lnTo>
                  <a:lnTo>
                    <a:pt x="168390" y="881384"/>
                  </a:lnTo>
                  <a:lnTo>
                    <a:pt x="151411" y="839558"/>
                  </a:lnTo>
                  <a:lnTo>
                    <a:pt x="133527" y="795388"/>
                  </a:lnTo>
                  <a:lnTo>
                    <a:pt x="114431" y="747701"/>
                  </a:lnTo>
                  <a:lnTo>
                    <a:pt x="93814" y="695329"/>
                  </a:lnTo>
                  <a:lnTo>
                    <a:pt x="71366" y="637098"/>
                  </a:lnTo>
                  <a:lnTo>
                    <a:pt x="36473" y="543341"/>
                  </a:lnTo>
                  <a:lnTo>
                    <a:pt x="14990" y="480318"/>
                  </a:lnTo>
                  <a:lnTo>
                    <a:pt x="3854" y="440202"/>
                  </a:lnTo>
                  <a:lnTo>
                    <a:pt x="0" y="415161"/>
                  </a:lnTo>
                  <a:lnTo>
                    <a:pt x="363" y="397367"/>
                  </a:lnTo>
                  <a:lnTo>
                    <a:pt x="10359" y="345258"/>
                  </a:lnTo>
                  <a:lnTo>
                    <a:pt x="29042" y="298535"/>
                  </a:lnTo>
                  <a:lnTo>
                    <a:pt x="53745" y="257035"/>
                  </a:lnTo>
                  <a:lnTo>
                    <a:pt x="81804" y="220595"/>
                  </a:lnTo>
                  <a:lnTo>
                    <a:pt x="110551" y="189052"/>
                  </a:lnTo>
                  <a:lnTo>
                    <a:pt x="155413" y="145409"/>
                  </a:lnTo>
                  <a:lnTo>
                    <a:pt x="187888" y="119005"/>
                  </a:lnTo>
                  <a:lnTo>
                    <a:pt x="234263" y="87512"/>
                  </a:lnTo>
                  <a:lnTo>
                    <a:pt x="294052" y="55413"/>
                  </a:lnTo>
                  <a:lnTo>
                    <a:pt x="366771" y="27190"/>
                  </a:lnTo>
                  <a:lnTo>
                    <a:pt x="434351" y="10285"/>
                  </a:lnTo>
                  <a:lnTo>
                    <a:pt x="494531" y="2088"/>
                  </a:lnTo>
                  <a:lnTo>
                    <a:pt x="544883" y="0"/>
                  </a:lnTo>
                  <a:lnTo>
                    <a:pt x="582981" y="1416"/>
                  </a:lnTo>
                  <a:lnTo>
                    <a:pt x="643539" y="9702"/>
                  </a:lnTo>
                  <a:lnTo>
                    <a:pt x="690891" y="21190"/>
                  </a:lnTo>
                  <a:lnTo>
                    <a:pt x="745732" y="40288"/>
                  </a:lnTo>
                  <a:lnTo>
                    <a:pt x="805344" y="69084"/>
                  </a:lnTo>
                  <a:lnTo>
                    <a:pt x="850998" y="100507"/>
                  </a:lnTo>
                  <a:lnTo>
                    <a:pt x="893149" y="135804"/>
                  </a:lnTo>
                  <a:lnTo>
                    <a:pt x="959015" y="194159"/>
                  </a:lnTo>
                  <a:lnTo>
                    <a:pt x="1010420" y="240797"/>
                  </a:lnTo>
                  <a:lnTo>
                    <a:pt x="1055883" y="282681"/>
                  </a:lnTo>
                  <a:lnTo>
                    <a:pt x="1094456" y="318683"/>
                  </a:lnTo>
                  <a:lnTo>
                    <a:pt x="1125192" y="347675"/>
                  </a:lnTo>
                  <a:lnTo>
                    <a:pt x="1215450" y="433736"/>
                  </a:lnTo>
                  <a:lnTo>
                    <a:pt x="1259345" y="475828"/>
                  </a:lnTo>
                  <a:lnTo>
                    <a:pt x="1301802" y="516792"/>
                  </a:lnTo>
                  <a:lnTo>
                    <a:pt x="1314314" y="528725"/>
                  </a:lnTo>
                  <a:lnTo>
                    <a:pt x="1376225" y="585764"/>
                  </a:lnTo>
                  <a:lnTo>
                    <a:pt x="1414575" y="620041"/>
                  </a:lnTo>
                  <a:lnTo>
                    <a:pt x="1448318" y="649534"/>
                  </a:lnTo>
                  <a:lnTo>
                    <a:pt x="1480406" y="677279"/>
                  </a:lnTo>
                  <a:lnTo>
                    <a:pt x="1513792" y="706312"/>
                  </a:lnTo>
                  <a:lnTo>
                    <a:pt x="1551430" y="739671"/>
                  </a:lnTo>
                  <a:lnTo>
                    <a:pt x="1596273" y="780392"/>
                  </a:lnTo>
                  <a:lnTo>
                    <a:pt x="1657064" y="834437"/>
                  </a:lnTo>
                  <a:lnTo>
                    <a:pt x="1698530" y="867883"/>
                  </a:lnTo>
                  <a:lnTo>
                    <a:pt x="1729226" y="889725"/>
                  </a:lnTo>
                  <a:lnTo>
                    <a:pt x="1757707" y="908958"/>
                  </a:lnTo>
                  <a:lnTo>
                    <a:pt x="1792529" y="934576"/>
                  </a:lnTo>
                  <a:lnTo>
                    <a:pt x="1829713" y="967431"/>
                  </a:lnTo>
                  <a:lnTo>
                    <a:pt x="1857705" y="999423"/>
                  </a:lnTo>
                  <a:lnTo>
                    <a:pt x="1882013" y="1032635"/>
                  </a:lnTo>
                  <a:lnTo>
                    <a:pt x="1908148" y="1069148"/>
                  </a:lnTo>
                  <a:lnTo>
                    <a:pt x="1931395" y="1101731"/>
                  </a:lnTo>
                  <a:lnTo>
                    <a:pt x="1953979" y="1141182"/>
                  </a:lnTo>
                  <a:lnTo>
                    <a:pt x="1969432" y="1186562"/>
                  </a:lnTo>
                  <a:lnTo>
                    <a:pt x="1971288" y="1236933"/>
                  </a:lnTo>
                  <a:lnTo>
                    <a:pt x="1958942" y="1279399"/>
                  </a:lnTo>
                  <a:lnTo>
                    <a:pt x="1934948" y="1318083"/>
                  </a:lnTo>
                  <a:lnTo>
                    <a:pt x="1900969" y="1351958"/>
                  </a:lnTo>
                  <a:lnTo>
                    <a:pt x="1858666" y="1379999"/>
                  </a:lnTo>
                  <a:lnTo>
                    <a:pt x="1809701" y="1401179"/>
                  </a:lnTo>
                  <a:close/>
                </a:path>
              </a:pathLst>
            </a:custGeom>
            <a:noFill/>
            <a:ln w="110478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26" name="object 11"/>
            <p:cNvSpPr/>
            <p:nvPr/>
          </p:nvSpPr>
          <p:spPr>
            <a:xfrm>
              <a:off x="14963760" y="2676960"/>
              <a:ext cx="1542600" cy="1798560"/>
            </a:xfrm>
            <a:custGeom>
              <a:avLst/>
              <a:gdLst>
                <a:gd name="textAreaLeft" fmla="*/ 0 w 1542600"/>
                <a:gd name="textAreaRight" fmla="*/ 1542960 w 1542600"/>
                <a:gd name="textAreaTop" fmla="*/ 0 h 1798560"/>
                <a:gd name="textAreaBottom" fmla="*/ 1798920 h 1798560"/>
              </a:gdLst>
              <a:ahLst/>
              <a:cxnLst/>
              <a:rect l="textAreaLeft" t="textAreaTop" r="textAreaRight" b="textAreaBottom"/>
              <a:pathLst>
                <a:path w="1543050" h="1798954">
                  <a:moveTo>
                    <a:pt x="1529360" y="58574"/>
                  </a:moveTo>
                  <a:lnTo>
                    <a:pt x="1539791" y="82990"/>
                  </a:lnTo>
                  <a:lnTo>
                    <a:pt x="1542527" y="111215"/>
                  </a:lnTo>
                  <a:lnTo>
                    <a:pt x="1539217" y="146646"/>
                  </a:lnTo>
                  <a:lnTo>
                    <a:pt x="1531507" y="192685"/>
                  </a:lnTo>
                  <a:lnTo>
                    <a:pt x="1521751" y="248771"/>
                  </a:lnTo>
                  <a:lnTo>
                    <a:pt x="1513464" y="297774"/>
                  </a:lnTo>
                  <a:lnTo>
                    <a:pt x="1505742" y="342582"/>
                  </a:lnTo>
                  <a:lnTo>
                    <a:pt x="1497679" y="386082"/>
                  </a:lnTo>
                  <a:lnTo>
                    <a:pt x="1488374" y="431161"/>
                  </a:lnTo>
                  <a:lnTo>
                    <a:pt x="1476922" y="480707"/>
                  </a:lnTo>
                  <a:lnTo>
                    <a:pt x="1444483" y="651854"/>
                  </a:lnTo>
                  <a:lnTo>
                    <a:pt x="1434255" y="705793"/>
                  </a:lnTo>
                  <a:lnTo>
                    <a:pt x="1424027" y="759736"/>
                  </a:lnTo>
                  <a:lnTo>
                    <a:pt x="1413799" y="813681"/>
                  </a:lnTo>
                  <a:lnTo>
                    <a:pt x="1403571" y="867624"/>
                  </a:lnTo>
                  <a:lnTo>
                    <a:pt x="1393343" y="921563"/>
                  </a:lnTo>
                  <a:lnTo>
                    <a:pt x="1384138" y="970166"/>
                  </a:lnTo>
                  <a:lnTo>
                    <a:pt x="1374930" y="1018770"/>
                  </a:lnTo>
                  <a:lnTo>
                    <a:pt x="1365720" y="1067373"/>
                  </a:lnTo>
                  <a:lnTo>
                    <a:pt x="1356508" y="1115976"/>
                  </a:lnTo>
                  <a:lnTo>
                    <a:pt x="1347295" y="1164579"/>
                  </a:lnTo>
                  <a:lnTo>
                    <a:pt x="1338080" y="1213182"/>
                  </a:lnTo>
                  <a:lnTo>
                    <a:pt x="1328865" y="1261786"/>
                  </a:lnTo>
                  <a:lnTo>
                    <a:pt x="1319649" y="1310389"/>
                  </a:lnTo>
                  <a:lnTo>
                    <a:pt x="1309639" y="1373402"/>
                  </a:lnTo>
                  <a:lnTo>
                    <a:pt x="1303697" y="1428510"/>
                  </a:lnTo>
                  <a:lnTo>
                    <a:pt x="1299525" y="1477670"/>
                  </a:lnTo>
                  <a:lnTo>
                    <a:pt x="1294820" y="1522838"/>
                  </a:lnTo>
                  <a:lnTo>
                    <a:pt x="1287283" y="1565973"/>
                  </a:lnTo>
                  <a:lnTo>
                    <a:pt x="1274613" y="1609032"/>
                  </a:lnTo>
                  <a:lnTo>
                    <a:pt x="1254510" y="1653970"/>
                  </a:lnTo>
                  <a:lnTo>
                    <a:pt x="1224026" y="1703625"/>
                  </a:lnTo>
                  <a:lnTo>
                    <a:pt x="1195801" y="1737461"/>
                  </a:lnTo>
                  <a:lnTo>
                    <a:pt x="1153623" y="1770668"/>
                  </a:lnTo>
                  <a:lnTo>
                    <a:pt x="1108906" y="1789921"/>
                  </a:lnTo>
                  <a:lnTo>
                    <a:pt x="1063429" y="1798390"/>
                  </a:lnTo>
                  <a:lnTo>
                    <a:pt x="1017665" y="1798756"/>
                  </a:lnTo>
                  <a:lnTo>
                    <a:pt x="972087" y="1793700"/>
                  </a:lnTo>
                  <a:lnTo>
                    <a:pt x="927169" y="1785903"/>
                  </a:lnTo>
                  <a:lnTo>
                    <a:pt x="881955" y="1774477"/>
                  </a:lnTo>
                  <a:lnTo>
                    <a:pt x="820625" y="1749661"/>
                  </a:lnTo>
                  <a:lnTo>
                    <a:pt x="772431" y="1728027"/>
                  </a:lnTo>
                  <a:lnTo>
                    <a:pt x="706426" y="1697999"/>
                  </a:lnTo>
                  <a:lnTo>
                    <a:pt x="618016" y="1657897"/>
                  </a:lnTo>
                  <a:lnTo>
                    <a:pt x="544496" y="1624605"/>
                  </a:lnTo>
                  <a:lnTo>
                    <a:pt x="493022" y="1600266"/>
                  </a:lnTo>
                  <a:lnTo>
                    <a:pt x="453945" y="1579165"/>
                  </a:lnTo>
                  <a:lnTo>
                    <a:pt x="417614" y="1555586"/>
                  </a:lnTo>
                  <a:lnTo>
                    <a:pt x="365481" y="1515825"/>
                  </a:lnTo>
                  <a:lnTo>
                    <a:pt x="324763" y="1479660"/>
                  </a:lnTo>
                  <a:lnTo>
                    <a:pt x="295958" y="1450694"/>
                  </a:lnTo>
                  <a:lnTo>
                    <a:pt x="279566" y="1432532"/>
                  </a:lnTo>
                  <a:lnTo>
                    <a:pt x="250377" y="1400663"/>
                  </a:lnTo>
                  <a:lnTo>
                    <a:pt x="203026" y="1350068"/>
                  </a:lnTo>
                  <a:lnTo>
                    <a:pt x="174493" y="1312202"/>
                  </a:lnTo>
                  <a:lnTo>
                    <a:pt x="135811" y="1253197"/>
                  </a:lnTo>
                  <a:lnTo>
                    <a:pt x="96343" y="1188825"/>
                  </a:lnTo>
                  <a:lnTo>
                    <a:pt x="67620" y="1138824"/>
                  </a:lnTo>
                  <a:lnTo>
                    <a:pt x="47252" y="1098840"/>
                  </a:lnTo>
                  <a:lnTo>
                    <a:pt x="22017" y="1031515"/>
                  </a:lnTo>
                  <a:lnTo>
                    <a:pt x="5360" y="963867"/>
                  </a:lnTo>
                  <a:lnTo>
                    <a:pt x="0" y="919006"/>
                  </a:lnTo>
                  <a:lnTo>
                    <a:pt x="1905" y="864850"/>
                  </a:lnTo>
                  <a:lnTo>
                    <a:pt x="16694" y="805368"/>
                  </a:lnTo>
                  <a:lnTo>
                    <a:pt x="34234" y="769068"/>
                  </a:lnTo>
                  <a:lnTo>
                    <a:pt x="58387" y="736146"/>
                  </a:lnTo>
                  <a:lnTo>
                    <a:pt x="90626" y="704300"/>
                  </a:lnTo>
                  <a:lnTo>
                    <a:pt x="132427" y="671225"/>
                  </a:lnTo>
                  <a:lnTo>
                    <a:pt x="185265" y="634619"/>
                  </a:lnTo>
                  <a:lnTo>
                    <a:pt x="232113" y="604248"/>
                  </a:lnTo>
                  <a:lnTo>
                    <a:pt x="276907" y="576727"/>
                  </a:lnTo>
                  <a:lnTo>
                    <a:pt x="320233" y="551487"/>
                  </a:lnTo>
                  <a:lnTo>
                    <a:pt x="362674" y="527957"/>
                  </a:lnTo>
                  <a:lnTo>
                    <a:pt x="404816" y="505568"/>
                  </a:lnTo>
                  <a:lnTo>
                    <a:pt x="447242" y="483750"/>
                  </a:lnTo>
                  <a:lnTo>
                    <a:pt x="490537" y="461933"/>
                  </a:lnTo>
                  <a:lnTo>
                    <a:pt x="535286" y="439546"/>
                  </a:lnTo>
                  <a:lnTo>
                    <a:pt x="597288" y="408380"/>
                  </a:lnTo>
                  <a:lnTo>
                    <a:pt x="644769" y="384278"/>
                  </a:lnTo>
                  <a:lnTo>
                    <a:pt x="681276" y="365541"/>
                  </a:lnTo>
                  <a:lnTo>
                    <a:pt x="710356" y="350466"/>
                  </a:lnTo>
                  <a:lnTo>
                    <a:pt x="735554" y="337353"/>
                  </a:lnTo>
                  <a:lnTo>
                    <a:pt x="760418" y="324500"/>
                  </a:lnTo>
                  <a:lnTo>
                    <a:pt x="823329" y="292772"/>
                  </a:lnTo>
                  <a:lnTo>
                    <a:pt x="868469" y="270494"/>
                  </a:lnTo>
                  <a:lnTo>
                    <a:pt x="965049" y="223616"/>
                  </a:lnTo>
                  <a:lnTo>
                    <a:pt x="1036263" y="189950"/>
                  </a:lnTo>
                  <a:lnTo>
                    <a:pt x="1086751" y="166788"/>
                  </a:lnTo>
                  <a:lnTo>
                    <a:pt x="1121150" y="151423"/>
                  </a:lnTo>
                  <a:lnTo>
                    <a:pt x="1144098" y="141146"/>
                  </a:lnTo>
                  <a:lnTo>
                    <a:pt x="1190616" y="113766"/>
                  </a:lnTo>
                  <a:lnTo>
                    <a:pt x="1238548" y="78010"/>
                  </a:lnTo>
                  <a:lnTo>
                    <a:pt x="1281402" y="45999"/>
                  </a:lnTo>
                  <a:lnTo>
                    <a:pt x="1322394" y="20489"/>
                  </a:lnTo>
                  <a:lnTo>
                    <a:pt x="1364741" y="4237"/>
                  </a:lnTo>
                  <a:lnTo>
                    <a:pt x="1411657" y="0"/>
                  </a:lnTo>
                  <a:lnTo>
                    <a:pt x="1429203" y="1900"/>
                  </a:lnTo>
                  <a:lnTo>
                    <a:pt x="1461454" y="9587"/>
                  </a:lnTo>
                  <a:lnTo>
                    <a:pt x="1498232" y="27124"/>
                  </a:lnTo>
                  <a:lnTo>
                    <a:pt x="1529360" y="58574"/>
                  </a:lnTo>
                  <a:close/>
                </a:path>
              </a:pathLst>
            </a:custGeom>
            <a:noFill/>
            <a:ln w="110478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27" name="object 12"/>
            <p:cNvSpPr/>
            <p:nvPr/>
          </p:nvSpPr>
          <p:spPr>
            <a:xfrm>
              <a:off x="15938640" y="697680"/>
              <a:ext cx="1925640" cy="1505880"/>
            </a:xfrm>
            <a:custGeom>
              <a:avLst/>
              <a:gdLst>
                <a:gd name="textAreaLeft" fmla="*/ 0 w 1925640"/>
                <a:gd name="textAreaRight" fmla="*/ 1926000 w 1925640"/>
                <a:gd name="textAreaTop" fmla="*/ 0 h 1505880"/>
                <a:gd name="textAreaBottom" fmla="*/ 1506240 h 1505880"/>
              </a:gdLst>
              <a:ahLst/>
              <a:cxnLst/>
              <a:rect l="textAreaLeft" t="textAreaTop" r="textAreaRight" b="textAreaBottom"/>
              <a:pathLst>
                <a:path w="1925955" h="1506220">
                  <a:moveTo>
                    <a:pt x="5739" y="1252004"/>
                  </a:moveTo>
                  <a:lnTo>
                    <a:pt x="20458" y="1200681"/>
                  </a:lnTo>
                  <a:lnTo>
                    <a:pt x="35172" y="1149358"/>
                  </a:lnTo>
                  <a:lnTo>
                    <a:pt x="49884" y="1098034"/>
                  </a:lnTo>
                  <a:lnTo>
                    <a:pt x="64596" y="1046711"/>
                  </a:lnTo>
                  <a:lnTo>
                    <a:pt x="79311" y="995388"/>
                  </a:lnTo>
                  <a:lnTo>
                    <a:pt x="94029" y="944065"/>
                  </a:lnTo>
                  <a:lnTo>
                    <a:pt x="129859" y="819129"/>
                  </a:lnTo>
                  <a:lnTo>
                    <a:pt x="151592" y="743352"/>
                  </a:lnTo>
                  <a:lnTo>
                    <a:pt x="162752" y="704441"/>
                  </a:lnTo>
                  <a:lnTo>
                    <a:pt x="166864" y="690102"/>
                  </a:lnTo>
                  <a:lnTo>
                    <a:pt x="167451" y="688042"/>
                  </a:lnTo>
                  <a:lnTo>
                    <a:pt x="187372" y="614878"/>
                  </a:lnTo>
                  <a:lnTo>
                    <a:pt x="203357" y="554907"/>
                  </a:lnTo>
                  <a:lnTo>
                    <a:pt x="216698" y="504677"/>
                  </a:lnTo>
                  <a:lnTo>
                    <a:pt x="228691" y="460736"/>
                  </a:lnTo>
                  <a:lnTo>
                    <a:pt x="240630" y="419633"/>
                  </a:lnTo>
                  <a:lnTo>
                    <a:pt x="253808" y="377917"/>
                  </a:lnTo>
                  <a:lnTo>
                    <a:pt x="269522" y="332136"/>
                  </a:lnTo>
                  <a:lnTo>
                    <a:pt x="290768" y="273024"/>
                  </a:lnTo>
                  <a:lnTo>
                    <a:pt x="309323" y="224850"/>
                  </a:lnTo>
                  <a:lnTo>
                    <a:pt x="326943" y="185706"/>
                  </a:lnTo>
                  <a:lnTo>
                    <a:pt x="366398" y="126865"/>
                  </a:lnTo>
                  <a:lnTo>
                    <a:pt x="413280" y="84716"/>
                  </a:lnTo>
                  <a:lnTo>
                    <a:pt x="462807" y="53671"/>
                  </a:lnTo>
                  <a:lnTo>
                    <a:pt x="511966" y="31893"/>
                  </a:lnTo>
                  <a:lnTo>
                    <a:pt x="557739" y="17544"/>
                  </a:lnTo>
                  <a:lnTo>
                    <a:pt x="597113" y="8789"/>
                  </a:lnTo>
                  <a:lnTo>
                    <a:pt x="652954" y="675"/>
                  </a:lnTo>
                  <a:lnTo>
                    <a:pt x="678379" y="0"/>
                  </a:lnTo>
                  <a:lnTo>
                    <a:pt x="708171" y="1936"/>
                  </a:lnTo>
                  <a:lnTo>
                    <a:pt x="747153" y="6659"/>
                  </a:lnTo>
                  <a:lnTo>
                    <a:pt x="800149" y="14340"/>
                  </a:lnTo>
                  <a:lnTo>
                    <a:pt x="871984" y="25155"/>
                  </a:lnTo>
                  <a:lnTo>
                    <a:pt x="967479" y="39276"/>
                  </a:lnTo>
                  <a:lnTo>
                    <a:pt x="1025981" y="47708"/>
                  </a:lnTo>
                  <a:lnTo>
                    <a:pt x="1074293" y="54561"/>
                  </a:lnTo>
                  <a:lnTo>
                    <a:pt x="1132234" y="62651"/>
                  </a:lnTo>
                  <a:lnTo>
                    <a:pt x="1197498" y="71588"/>
                  </a:lnTo>
                  <a:lnTo>
                    <a:pt x="1267774" y="80982"/>
                  </a:lnTo>
                  <a:lnTo>
                    <a:pt x="1312529" y="86849"/>
                  </a:lnTo>
                  <a:lnTo>
                    <a:pt x="1359770" y="93084"/>
                  </a:lnTo>
                  <a:lnTo>
                    <a:pt x="1410670" y="99998"/>
                  </a:lnTo>
                  <a:lnTo>
                    <a:pt x="1466400" y="107902"/>
                  </a:lnTo>
                  <a:lnTo>
                    <a:pt x="1528132" y="117106"/>
                  </a:lnTo>
                  <a:lnTo>
                    <a:pt x="1626896" y="133033"/>
                  </a:lnTo>
                  <a:lnTo>
                    <a:pt x="1692310" y="145451"/>
                  </a:lnTo>
                  <a:lnTo>
                    <a:pt x="1732695" y="155561"/>
                  </a:lnTo>
                  <a:lnTo>
                    <a:pt x="1771664" y="173660"/>
                  </a:lnTo>
                  <a:lnTo>
                    <a:pt x="1812061" y="208064"/>
                  </a:lnTo>
                  <a:lnTo>
                    <a:pt x="1843484" y="247368"/>
                  </a:lnTo>
                  <a:lnTo>
                    <a:pt x="1867390" y="289333"/>
                  </a:lnTo>
                  <a:lnTo>
                    <a:pt x="1885238" y="331721"/>
                  </a:lnTo>
                  <a:lnTo>
                    <a:pt x="1898486" y="372294"/>
                  </a:lnTo>
                  <a:lnTo>
                    <a:pt x="1914305" y="432855"/>
                  </a:lnTo>
                  <a:lnTo>
                    <a:pt x="1921242" y="474130"/>
                  </a:lnTo>
                  <a:lnTo>
                    <a:pt x="1925745" y="530005"/>
                  </a:lnTo>
                  <a:lnTo>
                    <a:pt x="1924157" y="597846"/>
                  </a:lnTo>
                  <a:lnTo>
                    <a:pt x="1912822" y="675016"/>
                  </a:lnTo>
                  <a:lnTo>
                    <a:pt x="1894183" y="742141"/>
                  </a:lnTo>
                  <a:lnTo>
                    <a:pt x="1871620" y="798530"/>
                  </a:lnTo>
                  <a:lnTo>
                    <a:pt x="1848593" y="843354"/>
                  </a:lnTo>
                  <a:lnTo>
                    <a:pt x="1828560" y="875787"/>
                  </a:lnTo>
                  <a:lnTo>
                    <a:pt x="1791470" y="924372"/>
                  </a:lnTo>
                  <a:lnTo>
                    <a:pt x="1758108" y="959893"/>
                  </a:lnTo>
                  <a:lnTo>
                    <a:pt x="1714426" y="998173"/>
                  </a:lnTo>
                  <a:lnTo>
                    <a:pt x="1659950" y="1035822"/>
                  </a:lnTo>
                  <a:lnTo>
                    <a:pt x="1610117" y="1060003"/>
                  </a:lnTo>
                  <a:lnTo>
                    <a:pt x="1558618" y="1079246"/>
                  </a:lnTo>
                  <a:lnTo>
                    <a:pt x="1475359" y="1107736"/>
                  </a:lnTo>
                  <a:lnTo>
                    <a:pt x="1409424" y="1129431"/>
                  </a:lnTo>
                  <a:lnTo>
                    <a:pt x="1350558" y="1148308"/>
                  </a:lnTo>
                  <a:lnTo>
                    <a:pt x="1300207" y="1164098"/>
                  </a:lnTo>
                  <a:lnTo>
                    <a:pt x="1259817" y="1176527"/>
                  </a:lnTo>
                  <a:lnTo>
                    <a:pt x="1140421" y="1212549"/>
                  </a:lnTo>
                  <a:lnTo>
                    <a:pt x="1082157" y="1229952"/>
                  </a:lnTo>
                  <a:lnTo>
                    <a:pt x="1025578" y="1246663"/>
                  </a:lnTo>
                  <a:lnTo>
                    <a:pt x="1009019" y="1251658"/>
                  </a:lnTo>
                  <a:lnTo>
                    <a:pt x="928861" y="1277367"/>
                  </a:lnTo>
                  <a:lnTo>
                    <a:pt x="880132" y="1293813"/>
                  </a:lnTo>
                  <a:lnTo>
                    <a:pt x="837833" y="1308610"/>
                  </a:lnTo>
                  <a:lnTo>
                    <a:pt x="797868" y="1322830"/>
                  </a:lnTo>
                  <a:lnTo>
                    <a:pt x="756140" y="1337542"/>
                  </a:lnTo>
                  <a:lnTo>
                    <a:pt x="708552" y="1353816"/>
                  </a:lnTo>
                  <a:lnTo>
                    <a:pt x="651007" y="1372722"/>
                  </a:lnTo>
                  <a:lnTo>
                    <a:pt x="574005" y="1398928"/>
                  </a:lnTo>
                  <a:lnTo>
                    <a:pt x="524450" y="1418492"/>
                  </a:lnTo>
                  <a:lnTo>
                    <a:pt x="490298" y="1434414"/>
                  </a:lnTo>
                  <a:lnTo>
                    <a:pt x="459502" y="1449696"/>
                  </a:lnTo>
                  <a:lnTo>
                    <a:pt x="420020" y="1467337"/>
                  </a:lnTo>
                  <a:lnTo>
                    <a:pt x="373100" y="1483452"/>
                  </a:lnTo>
                  <a:lnTo>
                    <a:pt x="331473" y="1492005"/>
                  </a:lnTo>
                  <a:lnTo>
                    <a:pt x="290598" y="1496756"/>
                  </a:lnTo>
                  <a:lnTo>
                    <a:pt x="245941" y="1501462"/>
                  </a:lnTo>
                  <a:lnTo>
                    <a:pt x="206143" y="1505618"/>
                  </a:lnTo>
                  <a:lnTo>
                    <a:pt x="160685" y="1505800"/>
                  </a:lnTo>
                  <a:lnTo>
                    <a:pt x="113581" y="1496844"/>
                  </a:lnTo>
                  <a:lnTo>
                    <a:pt x="68847" y="1473589"/>
                  </a:lnTo>
                  <a:lnTo>
                    <a:pt x="38012" y="1441905"/>
                  </a:lnTo>
                  <a:lnTo>
                    <a:pt x="16210" y="1401949"/>
                  </a:lnTo>
                  <a:lnTo>
                    <a:pt x="3514" y="1355676"/>
                  </a:lnTo>
                  <a:lnTo>
                    <a:pt x="0" y="1305043"/>
                  </a:lnTo>
                  <a:lnTo>
                    <a:pt x="5739" y="1252004"/>
                  </a:lnTo>
                  <a:close/>
                </a:path>
              </a:pathLst>
            </a:custGeom>
            <a:noFill/>
            <a:ln w="110478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28" name="object 13"/>
            <p:cNvSpPr/>
            <p:nvPr/>
          </p:nvSpPr>
          <p:spPr>
            <a:xfrm>
              <a:off x="14886360" y="765000"/>
              <a:ext cx="1471680" cy="1804320"/>
            </a:xfrm>
            <a:custGeom>
              <a:avLst/>
              <a:gdLst>
                <a:gd name="textAreaLeft" fmla="*/ 0 w 1471680"/>
                <a:gd name="textAreaRight" fmla="*/ 1472040 w 1471680"/>
                <a:gd name="textAreaTop" fmla="*/ 0 h 1804320"/>
                <a:gd name="textAreaBottom" fmla="*/ 1804680 h 1804320"/>
              </a:gdLst>
              <a:ahLst/>
              <a:cxnLst/>
              <a:rect l="textAreaLeft" t="textAreaTop" r="textAreaRight" b="textAreaBottom"/>
              <a:pathLst>
                <a:path w="1471930" h="1804670">
                  <a:moveTo>
                    <a:pt x="1303708" y="1804437"/>
                  </a:moveTo>
                  <a:lnTo>
                    <a:pt x="1251430" y="1789914"/>
                  </a:lnTo>
                  <a:lnTo>
                    <a:pt x="1186005" y="1740115"/>
                  </a:lnTo>
                  <a:lnTo>
                    <a:pt x="1142035" y="1703960"/>
                  </a:lnTo>
                  <a:lnTo>
                    <a:pt x="1103500" y="1672575"/>
                  </a:lnTo>
                  <a:lnTo>
                    <a:pt x="1068335" y="1643749"/>
                  </a:lnTo>
                  <a:lnTo>
                    <a:pt x="1034476" y="1615269"/>
                  </a:lnTo>
                  <a:lnTo>
                    <a:pt x="999859" y="1584926"/>
                  </a:lnTo>
                  <a:lnTo>
                    <a:pt x="962420" y="1550508"/>
                  </a:lnTo>
                  <a:lnTo>
                    <a:pt x="829587" y="1437852"/>
                  </a:lnTo>
                  <a:lnTo>
                    <a:pt x="787712" y="1402343"/>
                  </a:lnTo>
                  <a:lnTo>
                    <a:pt x="745843" y="1366832"/>
                  </a:lnTo>
                  <a:lnTo>
                    <a:pt x="703976" y="1331318"/>
                  </a:lnTo>
                  <a:lnTo>
                    <a:pt x="662107" y="1295800"/>
                  </a:lnTo>
                  <a:lnTo>
                    <a:pt x="620232" y="1260276"/>
                  </a:lnTo>
                  <a:lnTo>
                    <a:pt x="582502" y="1228278"/>
                  </a:lnTo>
                  <a:lnTo>
                    <a:pt x="544774" y="1196281"/>
                  </a:lnTo>
                  <a:lnTo>
                    <a:pt x="507046" y="1164283"/>
                  </a:lnTo>
                  <a:lnTo>
                    <a:pt x="469319" y="1132285"/>
                  </a:lnTo>
                  <a:lnTo>
                    <a:pt x="431591" y="1100287"/>
                  </a:lnTo>
                  <a:lnTo>
                    <a:pt x="393862" y="1068290"/>
                  </a:lnTo>
                  <a:lnTo>
                    <a:pt x="356131" y="1036292"/>
                  </a:lnTo>
                  <a:lnTo>
                    <a:pt x="318398" y="1004294"/>
                  </a:lnTo>
                  <a:lnTo>
                    <a:pt x="268540" y="964492"/>
                  </a:lnTo>
                  <a:lnTo>
                    <a:pt x="223543" y="932132"/>
                  </a:lnTo>
                  <a:lnTo>
                    <a:pt x="182843" y="904246"/>
                  </a:lnTo>
                  <a:lnTo>
                    <a:pt x="145875" y="877868"/>
                  </a:lnTo>
                  <a:lnTo>
                    <a:pt x="112074" y="850031"/>
                  </a:lnTo>
                  <a:lnTo>
                    <a:pt x="80876" y="817769"/>
                  </a:lnTo>
                  <a:lnTo>
                    <a:pt x="51715" y="778113"/>
                  </a:lnTo>
                  <a:lnTo>
                    <a:pt x="23574" y="727086"/>
                  </a:lnTo>
                  <a:lnTo>
                    <a:pt x="8070" y="685837"/>
                  </a:lnTo>
                  <a:lnTo>
                    <a:pt x="0" y="632787"/>
                  </a:lnTo>
                  <a:lnTo>
                    <a:pt x="5314" y="584387"/>
                  </a:lnTo>
                  <a:lnTo>
                    <a:pt x="20388" y="540647"/>
                  </a:lnTo>
                  <a:lnTo>
                    <a:pt x="42655" y="500659"/>
                  </a:lnTo>
                  <a:lnTo>
                    <a:pt x="69547" y="463513"/>
                  </a:lnTo>
                  <a:lnTo>
                    <a:pt x="98499" y="428301"/>
                  </a:lnTo>
                  <a:lnTo>
                    <a:pt x="130759" y="394610"/>
                  </a:lnTo>
                  <a:lnTo>
                    <a:pt x="182606" y="353506"/>
                  </a:lnTo>
                  <a:lnTo>
                    <a:pt x="225204" y="322264"/>
                  </a:lnTo>
                  <a:lnTo>
                    <a:pt x="283894" y="279676"/>
                  </a:lnTo>
                  <a:lnTo>
                    <a:pt x="362407" y="222580"/>
                  </a:lnTo>
                  <a:lnTo>
                    <a:pt x="427634" y="175056"/>
                  </a:lnTo>
                  <a:lnTo>
                    <a:pt x="474202" y="142293"/>
                  </a:lnTo>
                  <a:lnTo>
                    <a:pt x="511845" y="118716"/>
                  </a:lnTo>
                  <a:lnTo>
                    <a:pt x="550297" y="98751"/>
                  </a:lnTo>
                  <a:lnTo>
                    <a:pt x="610592" y="73034"/>
                  </a:lnTo>
                  <a:lnTo>
                    <a:pt x="662142" y="55468"/>
                  </a:lnTo>
                  <a:lnTo>
                    <a:pt x="701558" y="44710"/>
                  </a:lnTo>
                  <a:lnTo>
                    <a:pt x="725454" y="39413"/>
                  </a:lnTo>
                  <a:lnTo>
                    <a:pt x="767566" y="29745"/>
                  </a:lnTo>
                  <a:lnTo>
                    <a:pt x="834932" y="13530"/>
                  </a:lnTo>
                  <a:lnTo>
                    <a:pt x="881937" y="7401"/>
                  </a:lnTo>
                  <a:lnTo>
                    <a:pt x="952327" y="2869"/>
                  </a:lnTo>
                  <a:lnTo>
                    <a:pt x="1027795" y="306"/>
                  </a:lnTo>
                  <a:lnTo>
                    <a:pt x="1085463" y="0"/>
                  </a:lnTo>
                  <a:lnTo>
                    <a:pt x="1130295" y="2019"/>
                  </a:lnTo>
                  <a:lnTo>
                    <a:pt x="1201313" y="13302"/>
                  </a:lnTo>
                  <a:lnTo>
                    <a:pt x="1268369" y="32184"/>
                  </a:lnTo>
                  <a:lnTo>
                    <a:pt x="1310034" y="49657"/>
                  </a:lnTo>
                  <a:lnTo>
                    <a:pt x="1356201" y="78044"/>
                  </a:lnTo>
                  <a:lnTo>
                    <a:pt x="1400648" y="120269"/>
                  </a:lnTo>
                  <a:lnTo>
                    <a:pt x="1423551" y="153430"/>
                  </a:lnTo>
                  <a:lnTo>
                    <a:pt x="1440262" y="190681"/>
                  </a:lnTo>
                  <a:lnTo>
                    <a:pt x="1452052" y="234439"/>
                  </a:lnTo>
                  <a:lnTo>
                    <a:pt x="1460196" y="287120"/>
                  </a:lnTo>
                  <a:lnTo>
                    <a:pt x="1465965" y="351141"/>
                  </a:lnTo>
                  <a:lnTo>
                    <a:pt x="1469257" y="406872"/>
                  </a:lnTo>
                  <a:lnTo>
                    <a:pt x="1471086" y="459409"/>
                  </a:lnTo>
                  <a:lnTo>
                    <a:pt x="1471659" y="509543"/>
                  </a:lnTo>
                  <a:lnTo>
                    <a:pt x="1471182" y="558064"/>
                  </a:lnTo>
                  <a:lnTo>
                    <a:pt x="1469863" y="605764"/>
                  </a:lnTo>
                  <a:lnTo>
                    <a:pt x="1467906" y="653433"/>
                  </a:lnTo>
                  <a:lnTo>
                    <a:pt x="1465519" y="701862"/>
                  </a:lnTo>
                  <a:lnTo>
                    <a:pt x="1462908" y="751841"/>
                  </a:lnTo>
                  <a:lnTo>
                    <a:pt x="1459410" y="821143"/>
                  </a:lnTo>
                  <a:lnTo>
                    <a:pt x="1456937" y="874329"/>
                  </a:lnTo>
                  <a:lnTo>
                    <a:pt x="1455218" y="915323"/>
                  </a:lnTo>
                  <a:lnTo>
                    <a:pt x="1453982" y="948050"/>
                  </a:lnTo>
                  <a:lnTo>
                    <a:pt x="1452955" y="976435"/>
                  </a:lnTo>
                  <a:lnTo>
                    <a:pt x="1451868" y="1004403"/>
                  </a:lnTo>
                  <a:lnTo>
                    <a:pt x="1448425" y="1074783"/>
                  </a:lnTo>
                  <a:lnTo>
                    <a:pt x="1445526" y="1125045"/>
                  </a:lnTo>
                  <a:lnTo>
                    <a:pt x="1438639" y="1232174"/>
                  </a:lnTo>
                  <a:lnTo>
                    <a:pt x="1432778" y="1310726"/>
                  </a:lnTo>
                  <a:lnTo>
                    <a:pt x="1428009" y="1366069"/>
                  </a:lnTo>
                  <a:lnTo>
                    <a:pt x="1424399" y="1403574"/>
                  </a:lnTo>
                  <a:lnTo>
                    <a:pt x="1422012" y="1428609"/>
                  </a:lnTo>
                  <a:lnTo>
                    <a:pt x="1420915" y="1446545"/>
                  </a:lnTo>
                  <a:lnTo>
                    <a:pt x="1421175" y="1462750"/>
                  </a:lnTo>
                  <a:lnTo>
                    <a:pt x="1422857" y="1482594"/>
                  </a:lnTo>
                  <a:lnTo>
                    <a:pt x="1430306" y="1541915"/>
                  </a:lnTo>
                  <a:lnTo>
                    <a:pt x="1437005" y="1594979"/>
                  </a:lnTo>
                  <a:lnTo>
                    <a:pt x="1438971" y="1643220"/>
                  </a:lnTo>
                  <a:lnTo>
                    <a:pt x="1432218" y="1688067"/>
                  </a:lnTo>
                  <a:lnTo>
                    <a:pt x="1412763" y="1730953"/>
                  </a:lnTo>
                  <a:lnTo>
                    <a:pt x="1379832" y="1769556"/>
                  </a:lnTo>
                  <a:lnTo>
                    <a:pt x="1346428" y="1792888"/>
                  </a:lnTo>
                  <a:lnTo>
                    <a:pt x="1303708" y="1804437"/>
                  </a:lnTo>
                  <a:close/>
                </a:path>
              </a:pathLst>
            </a:custGeom>
            <a:noFill/>
            <a:ln w="110478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29" name="object 14"/>
            <p:cNvSpPr/>
            <p:nvPr/>
          </p:nvSpPr>
          <p:spPr>
            <a:xfrm>
              <a:off x="16485120" y="2401200"/>
              <a:ext cx="1460880" cy="2163240"/>
            </a:xfrm>
            <a:custGeom>
              <a:avLst/>
              <a:gdLst>
                <a:gd name="textAreaLeft" fmla="*/ 0 w 1460880"/>
                <a:gd name="textAreaRight" fmla="*/ 1461240 w 1460880"/>
                <a:gd name="textAreaTop" fmla="*/ 0 h 2163240"/>
                <a:gd name="textAreaBottom" fmla="*/ 2163600 h 2163240"/>
              </a:gdLst>
              <a:ahLst/>
              <a:cxnLst/>
              <a:rect l="textAreaLeft" t="textAreaTop" r="textAreaRight" b="textAreaBottom"/>
              <a:pathLst>
                <a:path w="1461134" h="2163445">
                  <a:moveTo>
                    <a:pt x="674314" y="71052"/>
                  </a:moveTo>
                  <a:lnTo>
                    <a:pt x="710529" y="110284"/>
                  </a:lnTo>
                  <a:lnTo>
                    <a:pt x="746746" y="149513"/>
                  </a:lnTo>
                  <a:lnTo>
                    <a:pt x="782964" y="188740"/>
                  </a:lnTo>
                  <a:lnTo>
                    <a:pt x="819181" y="227966"/>
                  </a:lnTo>
                  <a:lnTo>
                    <a:pt x="855395" y="267195"/>
                  </a:lnTo>
                  <a:lnTo>
                    <a:pt x="891606" y="306427"/>
                  </a:lnTo>
                  <a:lnTo>
                    <a:pt x="1072271" y="502107"/>
                  </a:lnTo>
                  <a:lnTo>
                    <a:pt x="1124453" y="557134"/>
                  </a:lnTo>
                  <a:lnTo>
                    <a:pt x="1167404" y="601943"/>
                  </a:lnTo>
                  <a:lnTo>
                    <a:pt x="1203402" y="639433"/>
                  </a:lnTo>
                  <a:lnTo>
                    <a:pt x="1234725" y="672502"/>
                  </a:lnTo>
                  <a:lnTo>
                    <a:pt x="1263649" y="704050"/>
                  </a:lnTo>
                  <a:lnTo>
                    <a:pt x="1292453" y="736973"/>
                  </a:lnTo>
                  <a:lnTo>
                    <a:pt x="1323415" y="774172"/>
                  </a:lnTo>
                  <a:lnTo>
                    <a:pt x="1362897" y="823034"/>
                  </a:lnTo>
                  <a:lnTo>
                    <a:pt x="1394431" y="863913"/>
                  </a:lnTo>
                  <a:lnTo>
                    <a:pt x="1418735" y="899304"/>
                  </a:lnTo>
                  <a:lnTo>
                    <a:pt x="1448521" y="963601"/>
                  </a:lnTo>
                  <a:lnTo>
                    <a:pt x="1460206" y="1025544"/>
                  </a:lnTo>
                  <a:lnTo>
                    <a:pt x="1461020" y="1083982"/>
                  </a:lnTo>
                  <a:lnTo>
                    <a:pt x="1454101" y="1137292"/>
                  </a:lnTo>
                  <a:lnTo>
                    <a:pt x="1442587" y="1183852"/>
                  </a:lnTo>
                  <a:lnTo>
                    <a:pt x="1429619" y="1222039"/>
                  </a:lnTo>
                  <a:lnTo>
                    <a:pt x="1407556" y="1273971"/>
                  </a:lnTo>
                  <a:lnTo>
                    <a:pt x="1377805" y="1320517"/>
                  </a:lnTo>
                  <a:lnTo>
                    <a:pt x="1353525" y="1351386"/>
                  </a:lnTo>
                  <a:lnTo>
                    <a:pt x="1319436" y="1392695"/>
                  </a:lnTo>
                  <a:lnTo>
                    <a:pt x="1272885" y="1448475"/>
                  </a:lnTo>
                  <a:lnTo>
                    <a:pt x="1211219" y="1522757"/>
                  </a:lnTo>
                  <a:lnTo>
                    <a:pt x="1173637" y="1568353"/>
                  </a:lnTo>
                  <a:lnTo>
                    <a:pt x="1142694" y="1606076"/>
                  </a:lnTo>
                  <a:lnTo>
                    <a:pt x="1105692" y="1651389"/>
                  </a:lnTo>
                  <a:lnTo>
                    <a:pt x="1064165" y="1702521"/>
                  </a:lnTo>
                  <a:lnTo>
                    <a:pt x="1019644" y="1757702"/>
                  </a:lnTo>
                  <a:lnTo>
                    <a:pt x="991387" y="1792909"/>
                  </a:lnTo>
                  <a:lnTo>
                    <a:pt x="961521" y="1830037"/>
                  </a:lnTo>
                  <a:lnTo>
                    <a:pt x="929175" y="1869933"/>
                  </a:lnTo>
                  <a:lnTo>
                    <a:pt x="893477" y="1913446"/>
                  </a:lnTo>
                  <a:lnTo>
                    <a:pt x="853555" y="1961424"/>
                  </a:lnTo>
                  <a:lnTo>
                    <a:pt x="788654" y="2037560"/>
                  </a:lnTo>
                  <a:lnTo>
                    <a:pt x="744072" y="2087018"/>
                  </a:lnTo>
                  <a:lnTo>
                    <a:pt x="714459" y="2116283"/>
                  </a:lnTo>
                  <a:lnTo>
                    <a:pt x="678754" y="2140183"/>
                  </a:lnTo>
                  <a:lnTo>
                    <a:pt x="628372" y="2156846"/>
                  </a:lnTo>
                  <a:lnTo>
                    <a:pt x="578465" y="2163290"/>
                  </a:lnTo>
                  <a:lnTo>
                    <a:pt x="530188" y="2161926"/>
                  </a:lnTo>
                  <a:lnTo>
                    <a:pt x="484696" y="2155162"/>
                  </a:lnTo>
                  <a:lnTo>
                    <a:pt x="443144" y="2145408"/>
                  </a:lnTo>
                  <a:lnTo>
                    <a:pt x="383188" y="2127474"/>
                  </a:lnTo>
                  <a:lnTo>
                    <a:pt x="344315" y="2111966"/>
                  </a:lnTo>
                  <a:lnTo>
                    <a:pt x="294221" y="2086794"/>
                  </a:lnTo>
                  <a:lnTo>
                    <a:pt x="237059" y="2050206"/>
                  </a:lnTo>
                  <a:lnTo>
                    <a:pt x="176978" y="2000449"/>
                  </a:lnTo>
                  <a:lnTo>
                    <a:pt x="129314" y="1949651"/>
                  </a:lnTo>
                  <a:lnTo>
                    <a:pt x="92851" y="1901079"/>
                  </a:lnTo>
                  <a:lnTo>
                    <a:pt x="66504" y="1858119"/>
                  </a:lnTo>
                  <a:lnTo>
                    <a:pt x="49186" y="1824157"/>
                  </a:lnTo>
                  <a:lnTo>
                    <a:pt x="26925" y="1767242"/>
                  </a:lnTo>
                  <a:lnTo>
                    <a:pt x="13897" y="1720291"/>
                  </a:lnTo>
                  <a:lnTo>
                    <a:pt x="3873" y="1663086"/>
                  </a:lnTo>
                  <a:lnTo>
                    <a:pt x="0" y="1596985"/>
                  </a:lnTo>
                  <a:lnTo>
                    <a:pt x="904" y="1574628"/>
                  </a:lnTo>
                  <a:lnTo>
                    <a:pt x="15505" y="1487825"/>
                  </a:lnTo>
                  <a:lnTo>
                    <a:pt x="34396" y="1401881"/>
                  </a:lnTo>
                  <a:lnTo>
                    <a:pt x="50099" y="1334267"/>
                  </a:lnTo>
                  <a:lnTo>
                    <a:pt x="64540" y="1274163"/>
                  </a:lnTo>
                  <a:lnTo>
                    <a:pt x="77200" y="1222940"/>
                  </a:lnTo>
                  <a:lnTo>
                    <a:pt x="87556" y="1181972"/>
                  </a:lnTo>
                  <a:lnTo>
                    <a:pt x="118766" y="1061231"/>
                  </a:lnTo>
                  <a:lnTo>
                    <a:pt x="134151" y="1002401"/>
                  </a:lnTo>
                  <a:lnTo>
                    <a:pt x="149257" y="945373"/>
                  </a:lnTo>
                  <a:lnTo>
                    <a:pt x="153587" y="928633"/>
                  </a:lnTo>
                  <a:lnTo>
                    <a:pt x="173248" y="846773"/>
                  </a:lnTo>
                  <a:lnTo>
                    <a:pt x="184505" y="796579"/>
                  </a:lnTo>
                  <a:lnTo>
                    <a:pt x="193827" y="752740"/>
                  </a:lnTo>
                  <a:lnTo>
                    <a:pt x="202427" y="711200"/>
                  </a:lnTo>
                  <a:lnTo>
                    <a:pt x="211520" y="667898"/>
                  </a:lnTo>
                  <a:lnTo>
                    <a:pt x="222317" y="618778"/>
                  </a:lnTo>
                  <a:lnTo>
                    <a:pt x="236034" y="559781"/>
                  </a:lnTo>
                  <a:lnTo>
                    <a:pt x="253641" y="480374"/>
                  </a:lnTo>
                  <a:lnTo>
                    <a:pt x="262667" y="427869"/>
                  </a:lnTo>
                  <a:lnTo>
                    <a:pt x="266800" y="390418"/>
                  </a:lnTo>
                  <a:lnTo>
                    <a:pt x="269730" y="356173"/>
                  </a:lnTo>
                  <a:lnTo>
                    <a:pt x="275143" y="313286"/>
                  </a:lnTo>
                  <a:lnTo>
                    <a:pt x="285742" y="264815"/>
                  </a:lnTo>
                  <a:lnTo>
                    <a:pt x="300052" y="224788"/>
                  </a:lnTo>
                  <a:lnTo>
                    <a:pt x="317219" y="187381"/>
                  </a:lnTo>
                  <a:lnTo>
                    <a:pt x="336387" y="146767"/>
                  </a:lnTo>
                  <a:lnTo>
                    <a:pt x="353510" y="110609"/>
                  </a:lnTo>
                  <a:lnTo>
                    <a:pt x="376966" y="71671"/>
                  </a:lnTo>
                  <a:lnTo>
                    <a:pt x="409081" y="36065"/>
                  </a:lnTo>
                  <a:lnTo>
                    <a:pt x="452185" y="9902"/>
                  </a:lnTo>
                  <a:lnTo>
                    <a:pt x="495274" y="0"/>
                  </a:lnTo>
                  <a:lnTo>
                    <a:pt x="540737" y="2114"/>
                  </a:lnTo>
                  <a:lnTo>
                    <a:pt x="586870" y="15294"/>
                  </a:lnTo>
                  <a:lnTo>
                    <a:pt x="631964" y="38590"/>
                  </a:lnTo>
                  <a:lnTo>
                    <a:pt x="674314" y="71052"/>
                  </a:lnTo>
                  <a:close/>
                </a:path>
              </a:pathLst>
            </a:custGeom>
            <a:noFill/>
            <a:ln w="110478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30" name="object 15"/>
            <p:cNvSpPr/>
            <p:nvPr/>
          </p:nvSpPr>
          <p:spPr>
            <a:xfrm>
              <a:off x="16489800" y="1823760"/>
              <a:ext cx="1864080" cy="1496880"/>
            </a:xfrm>
            <a:custGeom>
              <a:avLst/>
              <a:gdLst>
                <a:gd name="textAreaLeft" fmla="*/ 0 w 1864080"/>
                <a:gd name="textAreaRight" fmla="*/ 1864440 w 1864080"/>
                <a:gd name="textAreaTop" fmla="*/ 0 h 1496880"/>
                <a:gd name="textAreaBottom" fmla="*/ 1497240 h 1496880"/>
              </a:gdLst>
              <a:ahLst/>
              <a:cxnLst/>
              <a:rect l="textAreaLeft" t="textAreaTop" r="textAreaRight" b="textAreaBottom"/>
              <a:pathLst>
                <a:path w="1864359" h="1497329">
                  <a:moveTo>
                    <a:pt x="12310" y="536936"/>
                  </a:moveTo>
                  <a:lnTo>
                    <a:pt x="51874" y="499802"/>
                  </a:lnTo>
                  <a:lnTo>
                    <a:pt x="128411" y="469744"/>
                  </a:lnTo>
                  <a:lnTo>
                    <a:pt x="182140" y="450950"/>
                  </a:lnTo>
                  <a:lnTo>
                    <a:pt x="228969" y="434323"/>
                  </a:lnTo>
                  <a:lnTo>
                    <a:pt x="271862" y="419247"/>
                  </a:lnTo>
                  <a:lnTo>
                    <a:pt x="313782" y="405106"/>
                  </a:lnTo>
                  <a:lnTo>
                    <a:pt x="357690" y="391282"/>
                  </a:lnTo>
                  <a:lnTo>
                    <a:pt x="406549" y="377161"/>
                  </a:lnTo>
                  <a:lnTo>
                    <a:pt x="571822" y="322147"/>
                  </a:lnTo>
                  <a:lnTo>
                    <a:pt x="623910" y="304812"/>
                  </a:lnTo>
                  <a:lnTo>
                    <a:pt x="675997" y="287473"/>
                  </a:lnTo>
                  <a:lnTo>
                    <a:pt x="728087" y="270130"/>
                  </a:lnTo>
                  <a:lnTo>
                    <a:pt x="780182" y="252782"/>
                  </a:lnTo>
                  <a:lnTo>
                    <a:pt x="832285" y="235427"/>
                  </a:lnTo>
                  <a:lnTo>
                    <a:pt x="879223" y="219810"/>
                  </a:lnTo>
                  <a:lnTo>
                    <a:pt x="926160" y="204193"/>
                  </a:lnTo>
                  <a:lnTo>
                    <a:pt x="973097" y="188573"/>
                  </a:lnTo>
                  <a:lnTo>
                    <a:pt x="1020033" y="172952"/>
                  </a:lnTo>
                  <a:lnTo>
                    <a:pt x="1066970" y="157329"/>
                  </a:lnTo>
                  <a:lnTo>
                    <a:pt x="1113907" y="141704"/>
                  </a:lnTo>
                  <a:lnTo>
                    <a:pt x="1160844" y="126077"/>
                  </a:lnTo>
                  <a:lnTo>
                    <a:pt x="1207782" y="110446"/>
                  </a:lnTo>
                  <a:lnTo>
                    <a:pt x="1267686" y="88504"/>
                  </a:lnTo>
                  <a:lnTo>
                    <a:pt x="1318708" y="66856"/>
                  </a:lnTo>
                  <a:lnTo>
                    <a:pt x="1363676" y="46559"/>
                  </a:lnTo>
                  <a:lnTo>
                    <a:pt x="1405418" y="28669"/>
                  </a:lnTo>
                  <a:lnTo>
                    <a:pt x="1446762" y="14241"/>
                  </a:lnTo>
                  <a:lnTo>
                    <a:pt x="1490538" y="4333"/>
                  </a:lnTo>
                  <a:lnTo>
                    <a:pt x="1539573" y="0"/>
                  </a:lnTo>
                  <a:lnTo>
                    <a:pt x="1597786" y="2446"/>
                  </a:lnTo>
                  <a:lnTo>
                    <a:pt x="1641084" y="10625"/>
                  </a:lnTo>
                  <a:lnTo>
                    <a:pt x="1690615" y="31318"/>
                  </a:lnTo>
                  <a:lnTo>
                    <a:pt x="1729219" y="60985"/>
                  </a:lnTo>
                  <a:lnTo>
                    <a:pt x="1758770" y="96577"/>
                  </a:lnTo>
                  <a:lnTo>
                    <a:pt x="1781379" y="136373"/>
                  </a:lnTo>
                  <a:lnTo>
                    <a:pt x="1799157" y="178648"/>
                  </a:lnTo>
                  <a:lnTo>
                    <a:pt x="1814213" y="221679"/>
                  </a:lnTo>
                  <a:lnTo>
                    <a:pt x="1826258" y="266718"/>
                  </a:lnTo>
                  <a:lnTo>
                    <a:pt x="1834460" y="332363"/>
                  </a:lnTo>
                  <a:lnTo>
                    <a:pt x="1839039" y="384990"/>
                  </a:lnTo>
                  <a:lnTo>
                    <a:pt x="1844959" y="457264"/>
                  </a:lnTo>
                  <a:lnTo>
                    <a:pt x="1852987" y="554014"/>
                  </a:lnTo>
                  <a:lnTo>
                    <a:pt x="1859720" y="634445"/>
                  </a:lnTo>
                  <a:lnTo>
                    <a:pt x="1863529" y="691256"/>
                  </a:lnTo>
                  <a:lnTo>
                    <a:pt x="1864122" y="735667"/>
                  </a:lnTo>
                  <a:lnTo>
                    <a:pt x="1861207" y="778897"/>
                  </a:lnTo>
                  <a:lnTo>
                    <a:pt x="1851870" y="843779"/>
                  </a:lnTo>
                  <a:lnTo>
                    <a:pt x="1840118" y="896951"/>
                  </a:lnTo>
                  <a:lnTo>
                    <a:pt x="1828854" y="936216"/>
                  </a:lnTo>
                  <a:lnTo>
                    <a:pt x="1820978" y="959373"/>
                  </a:lnTo>
                  <a:lnTo>
                    <a:pt x="1807359" y="1000389"/>
                  </a:lnTo>
                  <a:lnTo>
                    <a:pt x="1786228" y="1066388"/>
                  </a:lnTo>
                  <a:lnTo>
                    <a:pt x="1767050" y="1109745"/>
                  </a:lnTo>
                  <a:lnTo>
                    <a:pt x="1734352" y="1172257"/>
                  </a:lnTo>
                  <a:lnTo>
                    <a:pt x="1697355" y="1238078"/>
                  </a:lnTo>
                  <a:lnTo>
                    <a:pt x="1667673" y="1287513"/>
                  </a:lnTo>
                  <a:lnTo>
                    <a:pt x="1642670" y="1324771"/>
                  </a:lnTo>
                  <a:lnTo>
                    <a:pt x="1596156" y="1379590"/>
                  </a:lnTo>
                  <a:lnTo>
                    <a:pt x="1545189" y="1427105"/>
                  </a:lnTo>
                  <a:lnTo>
                    <a:pt x="1508618" y="1453640"/>
                  </a:lnTo>
                  <a:lnTo>
                    <a:pt x="1460389" y="1478343"/>
                  </a:lnTo>
                  <a:lnTo>
                    <a:pt x="1401231" y="1494383"/>
                  </a:lnTo>
                  <a:lnTo>
                    <a:pt x="1360982" y="1496748"/>
                  </a:lnTo>
                  <a:lnTo>
                    <a:pt x="1320463" y="1491694"/>
                  </a:lnTo>
                  <a:lnTo>
                    <a:pt x="1276946" y="1479056"/>
                  </a:lnTo>
                  <a:lnTo>
                    <a:pt x="1227703" y="1458668"/>
                  </a:lnTo>
                  <a:lnTo>
                    <a:pt x="1170003" y="1430364"/>
                  </a:lnTo>
                  <a:lnTo>
                    <a:pt x="1120661" y="1404225"/>
                  </a:lnTo>
                  <a:lnTo>
                    <a:pt x="1074811" y="1378495"/>
                  </a:lnTo>
                  <a:lnTo>
                    <a:pt x="1031669" y="1352940"/>
                  </a:lnTo>
                  <a:lnTo>
                    <a:pt x="990452" y="1327328"/>
                  </a:lnTo>
                  <a:lnTo>
                    <a:pt x="950377" y="1301424"/>
                  </a:lnTo>
                  <a:lnTo>
                    <a:pt x="910661" y="1274995"/>
                  </a:lnTo>
                  <a:lnTo>
                    <a:pt x="870522" y="1247808"/>
                  </a:lnTo>
                  <a:lnTo>
                    <a:pt x="829175" y="1219627"/>
                  </a:lnTo>
                  <a:lnTo>
                    <a:pt x="771767" y="1180651"/>
                  </a:lnTo>
                  <a:lnTo>
                    <a:pt x="727597" y="1150919"/>
                  </a:lnTo>
                  <a:lnTo>
                    <a:pt x="693452" y="1128161"/>
                  </a:lnTo>
                  <a:lnTo>
                    <a:pt x="666121" y="1110107"/>
                  </a:lnTo>
                  <a:lnTo>
                    <a:pt x="642392" y="1094487"/>
                  </a:lnTo>
                  <a:lnTo>
                    <a:pt x="619053" y="1079030"/>
                  </a:lnTo>
                  <a:lnTo>
                    <a:pt x="560698" y="1039528"/>
                  </a:lnTo>
                  <a:lnTo>
                    <a:pt x="519258" y="1010943"/>
                  </a:lnTo>
                  <a:lnTo>
                    <a:pt x="431287" y="949426"/>
                  </a:lnTo>
                  <a:lnTo>
                    <a:pt x="367203" y="903627"/>
                  </a:lnTo>
                  <a:lnTo>
                    <a:pt x="322384" y="870813"/>
                  </a:lnTo>
                  <a:lnTo>
                    <a:pt x="292209" y="848254"/>
                  </a:lnTo>
                  <a:lnTo>
                    <a:pt x="272054" y="833217"/>
                  </a:lnTo>
                  <a:lnTo>
                    <a:pt x="225497" y="805923"/>
                  </a:lnTo>
                  <a:lnTo>
                    <a:pt x="170922" y="781462"/>
                  </a:lnTo>
                  <a:lnTo>
                    <a:pt x="122089" y="759620"/>
                  </a:lnTo>
                  <a:lnTo>
                    <a:pt x="79841" y="736242"/>
                  </a:lnTo>
                  <a:lnTo>
                    <a:pt x="45023" y="707177"/>
                  </a:lnTo>
                  <a:lnTo>
                    <a:pt x="18478" y="668272"/>
                  </a:lnTo>
                  <a:lnTo>
                    <a:pt x="2597" y="620105"/>
                  </a:lnTo>
                  <a:lnTo>
                    <a:pt x="0" y="579443"/>
                  </a:lnTo>
                  <a:lnTo>
                    <a:pt x="12310" y="536936"/>
                  </a:lnTo>
                  <a:close/>
                </a:path>
              </a:pathLst>
            </a:custGeom>
            <a:noFill/>
            <a:ln w="110478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131" name="object 16"/>
          <p:cNvSpPr/>
          <p:nvPr/>
        </p:nvSpPr>
        <p:spPr>
          <a:xfrm>
            <a:off x="13719600" y="4985640"/>
            <a:ext cx="5200200" cy="176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3320" rIns="0" bIns="0" anchor="t">
            <a:spAutoFit/>
          </a:bodyPr>
          <a:p>
            <a:pPr marL="12600" indent="-1800" algn="ctr">
              <a:lnSpc>
                <a:spcPct val="100000"/>
              </a:lnSpc>
              <a:spcBef>
                <a:spcPts val="105"/>
              </a:spcBef>
              <a:tabLst>
                <a:tab pos="0" algn="l"/>
              </a:tabLst>
            </a:pPr>
            <a:r>
              <a:rPr lang="es-ES" sz="3800" b="0" u="none" spc="-190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Congreso</a:t>
            </a:r>
            <a:r>
              <a:rPr lang="es-ES" sz="3800" b="0" u="none" spc="-12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800" b="0" u="none" spc="-40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3800" b="0" u="none" spc="-176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3800" b="0" u="none" spc="-164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80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Educación </a:t>
            </a:r>
            <a:r>
              <a:rPr lang="es-ES" sz="3800" b="0" u="none" spc="-18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Comprometida</a:t>
            </a:r>
            <a:r>
              <a:rPr lang="es-ES" sz="3800" b="0" u="none" spc="-164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80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y</a:t>
            </a:r>
            <a:r>
              <a:rPr lang="es-ES" sz="3800" b="0" u="none" spc="-164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800" b="0" u="none" spc="-7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3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2" name="object 17"/>
          <p:cNvSpPr/>
          <p:nvPr/>
        </p:nvSpPr>
        <p:spPr>
          <a:xfrm>
            <a:off x="14234760" y="6953400"/>
            <a:ext cx="4168440" cy="6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383400" indent="-371520">
              <a:lnSpc>
                <a:spcPct val="100000"/>
              </a:lnSpc>
              <a:spcBef>
                <a:spcPts val="91"/>
              </a:spcBef>
              <a:tabLst>
                <a:tab pos="0" algn="l"/>
              </a:tabLst>
            </a:pPr>
            <a:r>
              <a:rPr lang="es-ES" sz="2150" b="0" u="none" spc="-40" strike="noStrike">
                <a:solidFill>
                  <a:srgbClr val="000000"/>
                </a:solidFill>
                <a:effectLst/>
                <a:uFillTx/>
                <a:latin typeface="Lucida Sans"/>
              </a:rPr>
              <a:t>Justicia</a:t>
            </a:r>
            <a:r>
              <a:rPr lang="es-ES" sz="2150" b="0" u="none" spc="-113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150" b="0" u="none" spc="-91" strike="noStrike">
                <a:solidFill>
                  <a:srgbClr val="000000"/>
                </a:solidFill>
                <a:effectLst/>
                <a:uFillTx/>
                <a:latin typeface="Lucida Sans"/>
              </a:rPr>
              <a:t>Global,</a:t>
            </a:r>
            <a:r>
              <a:rPr lang="es-ES" sz="2150" b="0" u="none" spc="-1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150" b="0" u="none" spc="-91" strike="noStrike">
                <a:solidFill>
                  <a:srgbClr val="000000"/>
                </a:solidFill>
                <a:effectLst/>
                <a:uFillTx/>
                <a:latin typeface="Lucida Sans"/>
              </a:rPr>
              <a:t>profesión</a:t>
            </a:r>
            <a:r>
              <a:rPr lang="es-ES" sz="2150" b="0" u="none" spc="-113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1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docente </a:t>
            </a:r>
            <a:r>
              <a:rPr lang="es-ES" sz="2150" b="0" u="none" spc="-79" strike="noStrike">
                <a:solidFill>
                  <a:srgbClr val="000000"/>
                </a:solidFill>
                <a:effectLst/>
                <a:uFillTx/>
                <a:latin typeface="Lucida Sans"/>
              </a:rPr>
              <a:t>y</a:t>
            </a:r>
            <a:r>
              <a:rPr lang="es-ES" sz="2150" b="0" u="none" spc="-113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150" b="0" u="none" spc="-96" strike="noStrike">
                <a:solidFill>
                  <a:srgbClr val="000000"/>
                </a:solidFill>
                <a:effectLst/>
                <a:uFillTx/>
                <a:latin typeface="Lucida Sans"/>
              </a:rPr>
              <a:t>currículum</a:t>
            </a:r>
            <a:r>
              <a:rPr lang="es-ES" sz="2150" b="0" u="none" spc="-113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1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transformador</a:t>
            </a:r>
            <a:endParaRPr lang="es-ES" sz="21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75B9B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9A63BC663B95E42BF1051D274D2E05A" ma:contentTypeVersion="13" ma:contentTypeDescription="Crear nuevo documento." ma:contentTypeScope="" ma:versionID="1f314130917fada16e40fad7607feb58">
  <xsd:schema xmlns:xsd="http://www.w3.org/2001/XMLSchema" xmlns:xs="http://www.w3.org/2001/XMLSchema" xmlns:p="http://schemas.microsoft.com/office/2006/metadata/properties" xmlns:ns2="3fc87ac6-b038-49d7-92c4-41b7216bcc2c" xmlns:ns3="073d16a0-ed37-48c4-8a34-5dffb29779e5" targetNamespace="http://schemas.microsoft.com/office/2006/metadata/properties" ma:root="true" ma:fieldsID="496f7cdb006c056b9bdc88b3aaec552d" ns2:_="" ns3:_="">
    <xsd:import namespace="3fc87ac6-b038-49d7-92c4-41b7216bcc2c"/>
    <xsd:import namespace="073d16a0-ed37-48c4-8a34-5dffb29779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87ac6-b038-49d7-92c4-41b7216bcc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1343d874-831b-43dd-accf-4026f692b4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3d16a0-ed37-48c4-8a34-5dffb29779e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ebaaf35-606a-4f20-ade6-ccc5e2ff8780}" ma:internalName="TaxCatchAll" ma:showField="CatchAllData" ma:web="073d16a0-ed37-48c4-8a34-5dffb29779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3d16a0-ed37-48c4-8a34-5dffb29779e5" xsi:nil="true"/>
    <lcf76f155ced4ddcb4097134ff3c332f xmlns="3fc87ac6-b038-49d7-92c4-41b7216bcc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2CD03DB-3FA0-40C7-B533-D4D7D484A75B}"/>
</file>

<file path=customXml/itemProps2.xml><?xml version="1.0" encoding="utf-8"?>
<ds:datastoreItem xmlns:ds="http://schemas.openxmlformats.org/officeDocument/2006/customXml" ds:itemID="{67AEADF3-CC57-41D8-A522-87DE41860633}"/>
</file>

<file path=customXml/itemProps3.xml><?xml version="1.0" encoding="utf-8"?>
<ds:datastoreItem xmlns:ds="http://schemas.openxmlformats.org/officeDocument/2006/customXml" ds:itemID="{6D317149-AF82-4B28-9B67-AF287A51C73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Collabora_Office/25.04.7.2$Linux_X86_64 LibreOffice_project/ddf570af86d6399f03cbd397dd60186f0a8e85ed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</cp:revision>
  <dcterms:created xsi:type="dcterms:W3CDTF">2025-12-11T11:56:39Z</dcterms:created>
  <dcterms:modified xsi:type="dcterms:W3CDTF">2025-12-11T13:04:20Z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Adobe InDesign 18.0 (Windows)</vt:lpwstr>
  </property>
  <property fmtid="{D5CDD505-2E9C-101B-9397-08002B2CF9AE}" pid="4" name="LastSaved">
    <vt:filetime>2025-12-11T00:00:00Z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Adobe PDF Library 17.0</vt:lpwstr>
  </property>
  <property fmtid="{D5CDD505-2E9C-101B-9397-08002B2CF9AE}" pid="7" name="ContentTypeId">
    <vt:lpwstr>0x01010009A63BC663B95E42BF1051D274D2E05A</vt:lpwstr>
  </property>
</Properties>
</file>