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20104100" cy="11309350"/>
  <p:notesSz cx="20104100" cy="113093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3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ustomXml" Target="../customXml/item3.xml"/><Relationship Id="rId2" Type="http://schemas.openxmlformats.org/officeDocument/2006/relationships/theme" Target="theme/them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tableStyles" Target="tableStyles.xml"/><Relationship Id="rId15" Type="http://schemas.openxmlformats.org/officeDocument/2006/relationships/customXml" Target="../customXml/item1.xml"/><Relationship Id="rId10" Type="http://schemas.openxmlformats.org/officeDocument/2006/relationships/slide" Target="slides/slide5.xml"/><Relationship Id="rId4" Type="http://schemas.openxmlformats.org/officeDocument/2006/relationships/presProps" Target="presProps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0" b="0" i="0">
                <a:solidFill>
                  <a:srgbClr val="7F456A"/>
                </a:solidFill>
                <a:latin typeface="Lucida Sans"/>
                <a:cs typeface="Lucida San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50" b="0" i="0">
                <a:solidFill>
                  <a:srgbClr val="020203"/>
                </a:solidFill>
                <a:latin typeface="Lucida Sans"/>
                <a:cs typeface="Lucida San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2850" b="0" i="1">
                <a:solidFill>
                  <a:srgbClr val="C11718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ts val="3290"/>
              </a:lnSpc>
            </a:pPr>
            <a:r>
              <a:rPr dirty="0" spc="-105"/>
              <a:t>Delete</a:t>
            </a:r>
            <a:r>
              <a:rPr dirty="0" spc="-180"/>
              <a:t> </a:t>
            </a:r>
            <a:r>
              <a:rPr dirty="0" spc="-110"/>
              <a:t>this</a:t>
            </a:r>
            <a:r>
              <a:rPr dirty="0" spc="-175"/>
              <a:t> </a:t>
            </a:r>
            <a:r>
              <a:rPr dirty="0" spc="-120"/>
              <a:t>slide</a:t>
            </a:r>
            <a:r>
              <a:rPr dirty="0" spc="-175"/>
              <a:t> </a:t>
            </a:r>
            <a:r>
              <a:rPr dirty="0" spc="-165"/>
              <a:t>before</a:t>
            </a:r>
            <a:r>
              <a:rPr dirty="0" spc="-180"/>
              <a:t> </a:t>
            </a:r>
            <a:r>
              <a:rPr dirty="0" spc="-100"/>
              <a:t>the</a:t>
            </a:r>
            <a:r>
              <a:rPr dirty="0" spc="-175"/>
              <a:t> </a:t>
            </a:r>
            <a:r>
              <a:rPr dirty="0" spc="-100"/>
              <a:t>presentation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500" b="0" i="0">
                <a:solidFill>
                  <a:srgbClr val="7F456A"/>
                </a:solidFill>
                <a:latin typeface="Lucida Sans"/>
                <a:cs typeface="Lucida San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50" b="0" i="0">
                <a:solidFill>
                  <a:srgbClr val="020203"/>
                </a:solidFill>
                <a:latin typeface="Lucida Sans"/>
                <a:cs typeface="Lucida San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2850" b="0" i="1">
                <a:solidFill>
                  <a:srgbClr val="C11718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ts val="3290"/>
              </a:lnSpc>
            </a:pPr>
            <a:r>
              <a:rPr dirty="0" spc="-105"/>
              <a:t>Delete</a:t>
            </a:r>
            <a:r>
              <a:rPr dirty="0" spc="-180"/>
              <a:t> </a:t>
            </a:r>
            <a:r>
              <a:rPr dirty="0" spc="-110"/>
              <a:t>this</a:t>
            </a:r>
            <a:r>
              <a:rPr dirty="0" spc="-175"/>
              <a:t> </a:t>
            </a:r>
            <a:r>
              <a:rPr dirty="0" spc="-120"/>
              <a:t>slide</a:t>
            </a:r>
            <a:r>
              <a:rPr dirty="0" spc="-175"/>
              <a:t> </a:t>
            </a:r>
            <a:r>
              <a:rPr dirty="0" spc="-165"/>
              <a:t>before</a:t>
            </a:r>
            <a:r>
              <a:rPr dirty="0" spc="-180"/>
              <a:t> </a:t>
            </a:r>
            <a:r>
              <a:rPr dirty="0" spc="-100"/>
              <a:t>the</a:t>
            </a:r>
            <a:r>
              <a:rPr dirty="0" spc="-175"/>
              <a:t> </a:t>
            </a:r>
            <a:r>
              <a:rPr dirty="0" spc="-100"/>
              <a:t>presentation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500" b="0" i="0">
                <a:solidFill>
                  <a:srgbClr val="7F456A"/>
                </a:solidFill>
                <a:latin typeface="Lucida Sans"/>
                <a:cs typeface="Lucida San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2850" b="0" i="1">
                <a:solidFill>
                  <a:srgbClr val="C11718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ts val="3290"/>
              </a:lnSpc>
            </a:pPr>
            <a:r>
              <a:rPr dirty="0" spc="-105"/>
              <a:t>Delete</a:t>
            </a:r>
            <a:r>
              <a:rPr dirty="0" spc="-180"/>
              <a:t> </a:t>
            </a:r>
            <a:r>
              <a:rPr dirty="0" spc="-110"/>
              <a:t>this</a:t>
            </a:r>
            <a:r>
              <a:rPr dirty="0" spc="-175"/>
              <a:t> </a:t>
            </a:r>
            <a:r>
              <a:rPr dirty="0" spc="-120"/>
              <a:t>slide</a:t>
            </a:r>
            <a:r>
              <a:rPr dirty="0" spc="-175"/>
              <a:t> </a:t>
            </a:r>
            <a:r>
              <a:rPr dirty="0" spc="-165"/>
              <a:t>before</a:t>
            </a:r>
            <a:r>
              <a:rPr dirty="0" spc="-180"/>
              <a:t> </a:t>
            </a:r>
            <a:r>
              <a:rPr dirty="0" spc="-100"/>
              <a:t>the</a:t>
            </a:r>
            <a:r>
              <a:rPr dirty="0" spc="-175"/>
              <a:t> </a:t>
            </a:r>
            <a:r>
              <a:rPr dirty="0" spc="-100"/>
              <a:t>presentation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500" b="0" i="0">
                <a:solidFill>
                  <a:srgbClr val="7F456A"/>
                </a:solidFill>
                <a:latin typeface="Lucida Sans"/>
                <a:cs typeface="Lucida San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2850" b="0" i="1">
                <a:solidFill>
                  <a:srgbClr val="C11718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ts val="3290"/>
              </a:lnSpc>
            </a:pPr>
            <a:r>
              <a:rPr dirty="0" spc="-105"/>
              <a:t>Delete</a:t>
            </a:r>
            <a:r>
              <a:rPr dirty="0" spc="-180"/>
              <a:t> </a:t>
            </a:r>
            <a:r>
              <a:rPr dirty="0" spc="-110"/>
              <a:t>this</a:t>
            </a:r>
            <a:r>
              <a:rPr dirty="0" spc="-175"/>
              <a:t> </a:t>
            </a:r>
            <a:r>
              <a:rPr dirty="0" spc="-120"/>
              <a:t>slide</a:t>
            </a:r>
            <a:r>
              <a:rPr dirty="0" spc="-175"/>
              <a:t> </a:t>
            </a:r>
            <a:r>
              <a:rPr dirty="0" spc="-165"/>
              <a:t>before</a:t>
            </a:r>
            <a:r>
              <a:rPr dirty="0" spc="-180"/>
              <a:t> </a:t>
            </a:r>
            <a:r>
              <a:rPr dirty="0" spc="-100"/>
              <a:t>the</a:t>
            </a:r>
            <a:r>
              <a:rPr dirty="0" spc="-175"/>
              <a:t> </a:t>
            </a:r>
            <a:r>
              <a:rPr dirty="0" spc="-100"/>
              <a:t>presentation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169283" y="-169283"/>
            <a:ext cx="9825253" cy="1164712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2850" b="0" i="1">
                <a:solidFill>
                  <a:srgbClr val="C11718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ts val="3290"/>
              </a:lnSpc>
            </a:pPr>
            <a:r>
              <a:rPr dirty="0" spc="-105"/>
              <a:t>Delete</a:t>
            </a:r>
            <a:r>
              <a:rPr dirty="0" spc="-180"/>
              <a:t> </a:t>
            </a:r>
            <a:r>
              <a:rPr dirty="0" spc="-110"/>
              <a:t>this</a:t>
            </a:r>
            <a:r>
              <a:rPr dirty="0" spc="-175"/>
              <a:t> </a:t>
            </a:r>
            <a:r>
              <a:rPr dirty="0" spc="-120"/>
              <a:t>slide</a:t>
            </a:r>
            <a:r>
              <a:rPr dirty="0" spc="-175"/>
              <a:t> </a:t>
            </a:r>
            <a:r>
              <a:rPr dirty="0" spc="-165"/>
              <a:t>before</a:t>
            </a:r>
            <a:r>
              <a:rPr dirty="0" spc="-180"/>
              <a:t> </a:t>
            </a:r>
            <a:r>
              <a:rPr dirty="0" spc="-100"/>
              <a:t>the</a:t>
            </a:r>
            <a:r>
              <a:rPr dirty="0" spc="-175"/>
              <a:t> </a:t>
            </a:r>
            <a:r>
              <a:rPr dirty="0" spc="-100"/>
              <a:t>presentation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-169283" y="-169283"/>
            <a:ext cx="9825253" cy="11647122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6364678" y="1024193"/>
            <a:ext cx="532130" cy="445134"/>
          </a:xfrm>
          <a:custGeom>
            <a:avLst/>
            <a:gdLst/>
            <a:ahLst/>
            <a:cxnLst/>
            <a:rect l="l" t="t" r="r" b="b"/>
            <a:pathLst>
              <a:path w="532130" h="445134">
                <a:moveTo>
                  <a:pt x="488424" y="378120"/>
                </a:moveTo>
                <a:lnTo>
                  <a:pt x="467409" y="383193"/>
                </a:lnTo>
                <a:lnTo>
                  <a:pt x="446394" y="388265"/>
                </a:lnTo>
                <a:lnTo>
                  <a:pt x="425379" y="393335"/>
                </a:lnTo>
                <a:lnTo>
                  <a:pt x="404364" y="398402"/>
                </a:lnTo>
                <a:lnTo>
                  <a:pt x="363959" y="408161"/>
                </a:lnTo>
                <a:lnTo>
                  <a:pt x="343212" y="413171"/>
                </a:lnTo>
                <a:lnTo>
                  <a:pt x="335567" y="415018"/>
                </a:lnTo>
                <a:lnTo>
                  <a:pt x="334471" y="415281"/>
                </a:lnTo>
                <a:lnTo>
                  <a:pt x="302196" y="423596"/>
                </a:lnTo>
                <a:lnTo>
                  <a:pt x="258885" y="434481"/>
                </a:lnTo>
                <a:lnTo>
                  <a:pt x="216908" y="442206"/>
                </a:lnTo>
                <a:lnTo>
                  <a:pt x="187689" y="444813"/>
                </a:lnTo>
                <a:lnTo>
                  <a:pt x="176204" y="443322"/>
                </a:lnTo>
                <a:lnTo>
                  <a:pt x="134519" y="421799"/>
                </a:lnTo>
                <a:lnTo>
                  <a:pt x="105730" y="388526"/>
                </a:lnTo>
                <a:lnTo>
                  <a:pt x="90446" y="352394"/>
                </a:lnTo>
                <a:lnTo>
                  <a:pt x="75578" y="313860"/>
                </a:lnTo>
                <a:lnTo>
                  <a:pt x="71742" y="304034"/>
                </a:lnTo>
                <a:lnTo>
                  <a:pt x="64943" y="286746"/>
                </a:lnTo>
                <a:lnTo>
                  <a:pt x="55909" y="264000"/>
                </a:lnTo>
                <a:lnTo>
                  <a:pt x="45370" y="237800"/>
                </a:lnTo>
                <a:lnTo>
                  <a:pt x="39604" y="223604"/>
                </a:lnTo>
                <a:lnTo>
                  <a:pt x="33425" y="208294"/>
                </a:lnTo>
                <a:lnTo>
                  <a:pt x="19172" y="171854"/>
                </a:lnTo>
                <a:lnTo>
                  <a:pt x="2153" y="123480"/>
                </a:lnTo>
                <a:lnTo>
                  <a:pt x="0" y="107155"/>
                </a:lnTo>
                <a:lnTo>
                  <a:pt x="4973" y="86600"/>
                </a:lnTo>
                <a:lnTo>
                  <a:pt x="36972" y="43680"/>
                </a:lnTo>
                <a:lnTo>
                  <a:pt x="74912" y="16949"/>
                </a:lnTo>
                <a:lnTo>
                  <a:pt x="121425" y="1906"/>
                </a:lnTo>
                <a:lnTo>
                  <a:pt x="140566" y="0"/>
                </a:lnTo>
                <a:lnTo>
                  <a:pt x="155050" y="117"/>
                </a:lnTo>
                <a:lnTo>
                  <a:pt x="201214" y="10753"/>
                </a:lnTo>
                <a:lnTo>
                  <a:pt x="241006" y="36534"/>
                </a:lnTo>
                <a:lnTo>
                  <a:pt x="275889" y="67840"/>
                </a:lnTo>
                <a:lnTo>
                  <a:pt x="309571" y="99364"/>
                </a:lnTo>
                <a:lnTo>
                  <a:pt x="346999" y="135214"/>
                </a:lnTo>
                <a:lnTo>
                  <a:pt x="353006" y="141006"/>
                </a:lnTo>
                <a:lnTo>
                  <a:pt x="359015" y="146640"/>
                </a:lnTo>
                <a:lnTo>
                  <a:pt x="379325" y="165095"/>
                </a:lnTo>
                <a:lnTo>
                  <a:pt x="395214" y="178968"/>
                </a:lnTo>
                <a:lnTo>
                  <a:pt x="410956" y="192651"/>
                </a:lnTo>
                <a:lnTo>
                  <a:pt x="430824" y="210534"/>
                </a:lnTo>
                <a:lnTo>
                  <a:pt x="450423" y="227810"/>
                </a:lnTo>
                <a:lnTo>
                  <a:pt x="462779" y="237346"/>
                </a:lnTo>
                <a:lnTo>
                  <a:pt x="472398" y="243884"/>
                </a:lnTo>
                <a:lnTo>
                  <a:pt x="483786" y="252166"/>
                </a:lnTo>
                <a:lnTo>
                  <a:pt x="515000" y="288489"/>
                </a:lnTo>
                <a:lnTo>
                  <a:pt x="532046" y="333776"/>
                </a:lnTo>
                <a:lnTo>
                  <a:pt x="527373" y="347961"/>
                </a:lnTo>
                <a:lnTo>
                  <a:pt x="517959" y="360440"/>
                </a:lnTo>
                <a:lnTo>
                  <a:pt x="504683" y="370673"/>
                </a:lnTo>
                <a:lnTo>
                  <a:pt x="488424" y="378120"/>
                </a:lnTo>
                <a:close/>
              </a:path>
            </a:pathLst>
          </a:custGeom>
          <a:ln w="29821">
            <a:solidFill>
              <a:srgbClr val="A8954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16552950" y="1246236"/>
            <a:ext cx="416559" cy="485775"/>
          </a:xfrm>
          <a:custGeom>
            <a:avLst/>
            <a:gdLst/>
            <a:ahLst/>
            <a:cxnLst/>
            <a:rect l="l" t="t" r="r" b="b"/>
            <a:pathLst>
              <a:path w="416559" h="485775">
                <a:moveTo>
                  <a:pt x="412840" y="15811"/>
                </a:moveTo>
                <a:lnTo>
                  <a:pt x="415653" y="22402"/>
                </a:lnTo>
                <a:lnTo>
                  <a:pt x="416393" y="30020"/>
                </a:lnTo>
                <a:lnTo>
                  <a:pt x="415503" y="39585"/>
                </a:lnTo>
                <a:lnTo>
                  <a:pt x="413427" y="52019"/>
                </a:lnTo>
                <a:lnTo>
                  <a:pt x="409637" y="73959"/>
                </a:lnTo>
                <a:lnTo>
                  <a:pt x="406467" y="92478"/>
                </a:lnTo>
                <a:lnTo>
                  <a:pt x="403091" y="110205"/>
                </a:lnTo>
                <a:lnTo>
                  <a:pt x="398684" y="129765"/>
                </a:lnTo>
                <a:lnTo>
                  <a:pt x="389930" y="175963"/>
                </a:lnTo>
                <a:lnTo>
                  <a:pt x="386476" y="194165"/>
                </a:lnTo>
                <a:lnTo>
                  <a:pt x="383026" y="212365"/>
                </a:lnTo>
                <a:lnTo>
                  <a:pt x="379577" y="230565"/>
                </a:lnTo>
                <a:lnTo>
                  <a:pt x="376129" y="248767"/>
                </a:lnTo>
                <a:lnTo>
                  <a:pt x="371152" y="275006"/>
                </a:lnTo>
                <a:lnTo>
                  <a:pt x="366177" y="301248"/>
                </a:lnTo>
                <a:lnTo>
                  <a:pt x="361202" y="327492"/>
                </a:lnTo>
                <a:lnTo>
                  <a:pt x="356224" y="353737"/>
                </a:lnTo>
                <a:lnTo>
                  <a:pt x="352251" y="382074"/>
                </a:lnTo>
                <a:lnTo>
                  <a:pt x="350219" y="405091"/>
                </a:lnTo>
                <a:lnTo>
                  <a:pt x="346798" y="425616"/>
                </a:lnTo>
                <a:lnTo>
                  <a:pt x="322805" y="469019"/>
                </a:lnTo>
                <a:lnTo>
                  <a:pt x="280888" y="485741"/>
                </a:lnTo>
                <a:lnTo>
                  <a:pt x="265469" y="484636"/>
                </a:lnTo>
                <a:lnTo>
                  <a:pt x="226612" y="474524"/>
                </a:lnTo>
                <a:lnTo>
                  <a:pt x="166827" y="447546"/>
                </a:lnTo>
                <a:lnTo>
                  <a:pt x="146979" y="438556"/>
                </a:lnTo>
                <a:lnTo>
                  <a:pt x="112724" y="419913"/>
                </a:lnTo>
                <a:lnTo>
                  <a:pt x="79892" y="391607"/>
                </a:lnTo>
                <a:lnTo>
                  <a:pt x="75468" y="386700"/>
                </a:lnTo>
                <a:lnTo>
                  <a:pt x="65899" y="376366"/>
                </a:lnTo>
                <a:lnTo>
                  <a:pt x="36663" y="338293"/>
                </a:lnTo>
                <a:lnTo>
                  <a:pt x="12756" y="296628"/>
                </a:lnTo>
                <a:lnTo>
                  <a:pt x="1447" y="260189"/>
                </a:lnTo>
                <a:lnTo>
                  <a:pt x="0" y="248082"/>
                </a:lnTo>
                <a:lnTo>
                  <a:pt x="515" y="233464"/>
                </a:lnTo>
                <a:lnTo>
                  <a:pt x="19810" y="194423"/>
                </a:lnTo>
                <a:lnTo>
                  <a:pt x="74748" y="155682"/>
                </a:lnTo>
                <a:lnTo>
                  <a:pt x="120730" y="130584"/>
                </a:lnTo>
                <a:lnTo>
                  <a:pt x="144503" y="118645"/>
                </a:lnTo>
                <a:lnTo>
                  <a:pt x="176753" y="102346"/>
                </a:lnTo>
                <a:lnTo>
                  <a:pt x="210816" y="84759"/>
                </a:lnTo>
                <a:lnTo>
                  <a:pt x="279733" y="51275"/>
                </a:lnTo>
                <a:lnTo>
                  <a:pt x="302647" y="40875"/>
                </a:lnTo>
                <a:lnTo>
                  <a:pt x="313197" y="35969"/>
                </a:lnTo>
                <a:lnTo>
                  <a:pt x="321398" y="30711"/>
                </a:lnTo>
                <a:lnTo>
                  <a:pt x="337326" y="18775"/>
                </a:lnTo>
                <a:lnTo>
                  <a:pt x="351450" y="8707"/>
                </a:lnTo>
                <a:lnTo>
                  <a:pt x="365463" y="1964"/>
                </a:lnTo>
                <a:lnTo>
                  <a:pt x="381061" y="0"/>
                </a:lnTo>
                <a:lnTo>
                  <a:pt x="385804" y="510"/>
                </a:lnTo>
                <a:lnTo>
                  <a:pt x="394512" y="2584"/>
                </a:lnTo>
                <a:lnTo>
                  <a:pt x="404440" y="7319"/>
                </a:lnTo>
                <a:lnTo>
                  <a:pt x="412840" y="15811"/>
                </a:lnTo>
                <a:close/>
              </a:path>
            </a:pathLst>
          </a:custGeom>
          <a:ln w="29821">
            <a:solidFill>
              <a:srgbClr val="A8954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6816094" y="711903"/>
            <a:ext cx="520065" cy="407034"/>
          </a:xfrm>
          <a:custGeom>
            <a:avLst/>
            <a:gdLst/>
            <a:ahLst/>
            <a:cxnLst/>
            <a:rect l="l" t="t" r="r" b="b"/>
            <a:pathLst>
              <a:path w="520065" h="407034">
                <a:moveTo>
                  <a:pt x="1547" y="337988"/>
                </a:moveTo>
                <a:lnTo>
                  <a:pt x="7506" y="317207"/>
                </a:lnTo>
                <a:lnTo>
                  <a:pt x="13465" y="296424"/>
                </a:lnTo>
                <a:lnTo>
                  <a:pt x="19425" y="275641"/>
                </a:lnTo>
                <a:lnTo>
                  <a:pt x="25390" y="254860"/>
                </a:lnTo>
                <a:lnTo>
                  <a:pt x="36843" y="214908"/>
                </a:lnTo>
                <a:lnTo>
                  <a:pt x="42724" y="194394"/>
                </a:lnTo>
                <a:lnTo>
                  <a:pt x="44891" y="186836"/>
                </a:lnTo>
                <a:lnTo>
                  <a:pt x="45201" y="185752"/>
                </a:lnTo>
                <a:lnTo>
                  <a:pt x="53892" y="153578"/>
                </a:lnTo>
                <a:lnTo>
                  <a:pt x="60133" y="130169"/>
                </a:lnTo>
                <a:lnTo>
                  <a:pt x="65796" y="110531"/>
                </a:lnTo>
                <a:lnTo>
                  <a:pt x="79787" y="70208"/>
                </a:lnTo>
                <a:lnTo>
                  <a:pt x="98906" y="34259"/>
                </a:lnTo>
                <a:lnTo>
                  <a:pt x="138199" y="8625"/>
                </a:lnTo>
                <a:lnTo>
                  <a:pt x="181343" y="0"/>
                </a:lnTo>
                <a:lnTo>
                  <a:pt x="196031" y="1080"/>
                </a:lnTo>
                <a:lnTo>
                  <a:pt x="220312" y="4535"/>
                </a:lnTo>
                <a:lnTo>
                  <a:pt x="261163" y="10616"/>
                </a:lnTo>
                <a:lnTo>
                  <a:pt x="271604" y="12127"/>
                </a:lnTo>
                <a:lnTo>
                  <a:pt x="289998" y="14744"/>
                </a:lnTo>
                <a:lnTo>
                  <a:pt x="314241" y="18111"/>
                </a:lnTo>
                <a:lnTo>
                  <a:pt x="342228" y="21872"/>
                </a:lnTo>
                <a:lnTo>
                  <a:pt x="357421" y="23867"/>
                </a:lnTo>
                <a:lnTo>
                  <a:pt x="373787" y="26049"/>
                </a:lnTo>
                <a:lnTo>
                  <a:pt x="412509" y="31631"/>
                </a:lnTo>
                <a:lnTo>
                  <a:pt x="462988" y="40696"/>
                </a:lnTo>
                <a:lnTo>
                  <a:pt x="504088" y="78119"/>
                </a:lnTo>
                <a:lnTo>
                  <a:pt x="517231" y="119234"/>
                </a:lnTo>
                <a:lnTo>
                  <a:pt x="519731" y="156556"/>
                </a:lnTo>
                <a:lnTo>
                  <a:pt x="516359" y="182234"/>
                </a:lnTo>
                <a:lnTo>
                  <a:pt x="502078" y="222032"/>
                </a:lnTo>
                <a:lnTo>
                  <a:pt x="474592" y="259133"/>
                </a:lnTo>
                <a:lnTo>
                  <a:pt x="442813" y="282554"/>
                </a:lnTo>
                <a:lnTo>
                  <a:pt x="398268" y="299037"/>
                </a:lnTo>
                <a:lnTo>
                  <a:pt x="357470" y="312234"/>
                </a:lnTo>
                <a:lnTo>
                  <a:pt x="299055" y="329970"/>
                </a:lnTo>
                <a:lnTo>
                  <a:pt x="274605" y="337215"/>
                </a:lnTo>
                <a:lnTo>
                  <a:pt x="266733" y="339664"/>
                </a:lnTo>
                <a:lnTo>
                  <a:pt x="240668" y="348214"/>
                </a:lnTo>
                <a:lnTo>
                  <a:pt x="220765" y="355185"/>
                </a:lnTo>
                <a:lnTo>
                  <a:pt x="201095" y="362123"/>
                </a:lnTo>
                <a:lnTo>
                  <a:pt x="175731" y="370574"/>
                </a:lnTo>
                <a:lnTo>
                  <a:pt x="151032" y="379107"/>
                </a:lnTo>
                <a:lnTo>
                  <a:pt x="136643" y="385153"/>
                </a:lnTo>
                <a:lnTo>
                  <a:pt x="126211" y="390294"/>
                </a:lnTo>
                <a:lnTo>
                  <a:pt x="113387" y="396112"/>
                </a:lnTo>
                <a:lnTo>
                  <a:pt x="66394" y="405337"/>
                </a:lnTo>
                <a:lnTo>
                  <a:pt x="43376" y="406497"/>
                </a:lnTo>
                <a:lnTo>
                  <a:pt x="30660" y="404079"/>
                </a:lnTo>
                <a:lnTo>
                  <a:pt x="18584" y="397808"/>
                </a:lnTo>
                <a:lnTo>
                  <a:pt x="8558" y="386746"/>
                </a:lnTo>
                <a:lnTo>
                  <a:pt x="2350" y="372402"/>
                </a:lnTo>
                <a:lnTo>
                  <a:pt x="0" y="355806"/>
                </a:lnTo>
                <a:lnTo>
                  <a:pt x="1547" y="337988"/>
                </a:lnTo>
                <a:close/>
              </a:path>
            </a:pathLst>
          </a:custGeom>
          <a:ln w="29821">
            <a:solidFill>
              <a:srgbClr val="3C876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6532105" y="729988"/>
            <a:ext cx="397510" cy="487680"/>
          </a:xfrm>
          <a:custGeom>
            <a:avLst/>
            <a:gdLst/>
            <a:ahLst/>
            <a:cxnLst/>
            <a:rect l="l" t="t" r="r" b="b"/>
            <a:pathLst>
              <a:path w="397509" h="487680">
                <a:moveTo>
                  <a:pt x="351926" y="487135"/>
                </a:moveTo>
                <a:lnTo>
                  <a:pt x="302933" y="455650"/>
                </a:lnTo>
                <a:lnTo>
                  <a:pt x="288393" y="443755"/>
                </a:lnTo>
                <a:lnTo>
                  <a:pt x="274643" y="432074"/>
                </a:lnTo>
                <a:lnTo>
                  <a:pt x="259803" y="418592"/>
                </a:lnTo>
                <a:lnTo>
                  <a:pt x="223940" y="388174"/>
                </a:lnTo>
                <a:lnTo>
                  <a:pt x="209807" y="376196"/>
                </a:lnTo>
                <a:lnTo>
                  <a:pt x="195677" y="364216"/>
                </a:lnTo>
                <a:lnTo>
                  <a:pt x="181551" y="352233"/>
                </a:lnTo>
                <a:lnTo>
                  <a:pt x="167429" y="340249"/>
                </a:lnTo>
                <a:lnTo>
                  <a:pt x="147058" y="322972"/>
                </a:lnTo>
                <a:lnTo>
                  <a:pt x="126688" y="305695"/>
                </a:lnTo>
                <a:lnTo>
                  <a:pt x="106320" y="288418"/>
                </a:lnTo>
                <a:lnTo>
                  <a:pt x="85955" y="271141"/>
                </a:lnTo>
                <a:lnTo>
                  <a:pt x="63266" y="253698"/>
                </a:lnTo>
                <a:lnTo>
                  <a:pt x="28088" y="227463"/>
                </a:lnTo>
                <a:lnTo>
                  <a:pt x="2176" y="185171"/>
                </a:lnTo>
                <a:lnTo>
                  <a:pt x="0" y="170851"/>
                </a:lnTo>
                <a:lnTo>
                  <a:pt x="2232" y="154725"/>
                </a:lnTo>
                <a:lnTo>
                  <a:pt x="26596" y="115659"/>
                </a:lnTo>
                <a:lnTo>
                  <a:pt x="64305" y="84479"/>
                </a:lnTo>
                <a:lnTo>
                  <a:pt x="97829" y="60121"/>
                </a:lnTo>
                <a:lnTo>
                  <a:pt x="115435" y="47289"/>
                </a:lnTo>
                <a:lnTo>
                  <a:pt x="148539" y="26688"/>
                </a:lnTo>
                <a:lnTo>
                  <a:pt x="189380" y="12104"/>
                </a:lnTo>
                <a:lnTo>
                  <a:pt x="195826" y="10678"/>
                </a:lnTo>
                <a:lnTo>
                  <a:pt x="209532" y="7455"/>
                </a:lnTo>
                <a:lnTo>
                  <a:pt x="220484" y="4662"/>
                </a:lnTo>
                <a:lnTo>
                  <a:pt x="234418" y="2411"/>
                </a:lnTo>
                <a:lnTo>
                  <a:pt x="257070" y="814"/>
                </a:lnTo>
                <a:lnTo>
                  <a:pt x="285740" y="0"/>
                </a:lnTo>
                <a:lnTo>
                  <a:pt x="305108" y="579"/>
                </a:lnTo>
                <a:lnTo>
                  <a:pt x="342384" y="8719"/>
                </a:lnTo>
                <a:lnTo>
                  <a:pt x="378093" y="32499"/>
                </a:lnTo>
                <a:lnTo>
                  <a:pt x="393692" y="73724"/>
                </a:lnTo>
                <a:lnTo>
                  <a:pt x="397112" y="124049"/>
                </a:lnTo>
                <a:lnTo>
                  <a:pt x="397138" y="150684"/>
                </a:lnTo>
                <a:lnTo>
                  <a:pt x="396251" y="176432"/>
                </a:lnTo>
                <a:lnTo>
                  <a:pt x="394898" y="202997"/>
                </a:lnTo>
                <a:lnTo>
                  <a:pt x="393157" y="239094"/>
                </a:lnTo>
                <a:lnTo>
                  <a:pt x="391649" y="277399"/>
                </a:lnTo>
                <a:lnTo>
                  <a:pt x="386768" y="353858"/>
                </a:lnTo>
                <a:lnTo>
                  <a:pt x="384507" y="378921"/>
                </a:lnTo>
                <a:lnTo>
                  <a:pt x="383568" y="390518"/>
                </a:lnTo>
                <a:lnTo>
                  <a:pt x="384093" y="400247"/>
                </a:lnTo>
                <a:lnTo>
                  <a:pt x="386615" y="419988"/>
                </a:lnTo>
                <a:lnTo>
                  <a:pt x="388400" y="437242"/>
                </a:lnTo>
                <a:lnTo>
                  <a:pt x="372474" y="477717"/>
                </a:lnTo>
                <a:lnTo>
                  <a:pt x="363456" y="484017"/>
                </a:lnTo>
                <a:lnTo>
                  <a:pt x="351926" y="487135"/>
                </a:lnTo>
                <a:close/>
              </a:path>
            </a:pathLst>
          </a:custGeom>
          <a:ln w="29821">
            <a:solidFill>
              <a:srgbClr val="3C876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16963638" y="1171601"/>
            <a:ext cx="394970" cy="584200"/>
          </a:xfrm>
          <a:custGeom>
            <a:avLst/>
            <a:gdLst/>
            <a:ahLst/>
            <a:cxnLst/>
            <a:rect l="l" t="t" r="r" b="b"/>
            <a:pathLst>
              <a:path w="394969" h="584200">
                <a:moveTo>
                  <a:pt x="182025" y="19330"/>
                </a:moveTo>
                <a:lnTo>
                  <a:pt x="196689" y="35215"/>
                </a:lnTo>
                <a:lnTo>
                  <a:pt x="211354" y="51099"/>
                </a:lnTo>
                <a:lnTo>
                  <a:pt x="226020" y="66982"/>
                </a:lnTo>
                <a:lnTo>
                  <a:pt x="240683" y="82867"/>
                </a:lnTo>
                <a:lnTo>
                  <a:pt x="289457" y="135693"/>
                </a:lnTo>
                <a:lnTo>
                  <a:pt x="312437" y="159833"/>
                </a:lnTo>
                <a:lnTo>
                  <a:pt x="329199" y="177327"/>
                </a:lnTo>
                <a:lnTo>
                  <a:pt x="343040" y="192364"/>
                </a:lnTo>
                <a:lnTo>
                  <a:pt x="370233" y="225256"/>
                </a:lnTo>
                <a:lnTo>
                  <a:pt x="391024" y="260265"/>
                </a:lnTo>
                <a:lnTo>
                  <a:pt x="394599" y="285019"/>
                </a:lnTo>
                <a:lnTo>
                  <a:pt x="392527" y="307154"/>
                </a:lnTo>
                <a:lnTo>
                  <a:pt x="377493" y="348504"/>
                </a:lnTo>
                <a:lnTo>
                  <a:pt x="353376" y="379453"/>
                </a:lnTo>
                <a:lnTo>
                  <a:pt x="326963" y="411203"/>
                </a:lnTo>
                <a:lnTo>
                  <a:pt x="320252" y="419343"/>
                </a:lnTo>
                <a:lnTo>
                  <a:pt x="308463" y="433704"/>
                </a:lnTo>
                <a:lnTo>
                  <a:pt x="292992" y="452672"/>
                </a:lnTo>
                <a:lnTo>
                  <a:pt x="275237" y="474636"/>
                </a:lnTo>
                <a:lnTo>
                  <a:pt x="265649" y="486585"/>
                </a:lnTo>
                <a:lnTo>
                  <a:pt x="255286" y="499438"/>
                </a:lnTo>
                <a:lnTo>
                  <a:pt x="230411" y="529629"/>
                </a:lnTo>
                <a:lnTo>
                  <a:pt x="196446" y="568050"/>
                </a:lnTo>
                <a:lnTo>
                  <a:pt x="143118" y="583750"/>
                </a:lnTo>
                <a:lnTo>
                  <a:pt x="125076" y="580670"/>
                </a:lnTo>
                <a:lnTo>
                  <a:pt x="86489" y="567228"/>
                </a:lnTo>
                <a:lnTo>
                  <a:pt x="47778" y="540162"/>
                </a:lnTo>
                <a:lnTo>
                  <a:pt x="21183" y="507290"/>
                </a:lnTo>
                <a:lnTo>
                  <a:pt x="3749" y="464532"/>
                </a:lnTo>
                <a:lnTo>
                  <a:pt x="0" y="431244"/>
                </a:lnTo>
                <a:lnTo>
                  <a:pt x="242" y="425209"/>
                </a:lnTo>
                <a:lnTo>
                  <a:pt x="9277" y="378586"/>
                </a:lnTo>
                <a:lnTo>
                  <a:pt x="19198" y="336870"/>
                </a:lnTo>
                <a:lnTo>
                  <a:pt x="34376" y="277742"/>
                </a:lnTo>
                <a:lnTo>
                  <a:pt x="40880" y="253083"/>
                </a:lnTo>
                <a:lnTo>
                  <a:pt x="42878" y="245093"/>
                </a:lnTo>
                <a:lnTo>
                  <a:pt x="49105" y="218368"/>
                </a:lnTo>
                <a:lnTo>
                  <a:pt x="53485" y="197733"/>
                </a:lnTo>
                <a:lnTo>
                  <a:pt x="57770" y="177318"/>
                </a:lnTo>
                <a:lnTo>
                  <a:pt x="63715" y="151253"/>
                </a:lnTo>
                <a:lnTo>
                  <a:pt x="69256" y="125722"/>
                </a:lnTo>
                <a:lnTo>
                  <a:pt x="71564" y="110287"/>
                </a:lnTo>
                <a:lnTo>
                  <a:pt x="72586" y="98702"/>
                </a:lnTo>
                <a:lnTo>
                  <a:pt x="74269" y="84721"/>
                </a:lnTo>
                <a:lnTo>
                  <a:pt x="90803" y="39769"/>
                </a:lnTo>
                <a:lnTo>
                  <a:pt x="122059" y="2828"/>
                </a:lnTo>
                <a:lnTo>
                  <a:pt x="136718" y="0"/>
                </a:lnTo>
                <a:lnTo>
                  <a:pt x="152199" y="2142"/>
                </a:lnTo>
                <a:lnTo>
                  <a:pt x="167602" y="8753"/>
                </a:lnTo>
                <a:lnTo>
                  <a:pt x="182025" y="19330"/>
                </a:lnTo>
                <a:close/>
              </a:path>
            </a:pathLst>
          </a:custGeom>
          <a:ln w="29821">
            <a:solidFill>
              <a:srgbClr val="7F446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16964950" y="1015872"/>
            <a:ext cx="503555" cy="404495"/>
          </a:xfrm>
          <a:custGeom>
            <a:avLst/>
            <a:gdLst/>
            <a:ahLst/>
            <a:cxnLst/>
            <a:rect l="l" t="t" r="r" b="b"/>
            <a:pathLst>
              <a:path w="503555" h="404494">
                <a:moveTo>
                  <a:pt x="3323" y="144948"/>
                </a:moveTo>
                <a:lnTo>
                  <a:pt x="55674" y="119425"/>
                </a:lnTo>
                <a:lnTo>
                  <a:pt x="73391" y="113175"/>
                </a:lnTo>
                <a:lnTo>
                  <a:pt x="90512" y="107493"/>
                </a:lnTo>
                <a:lnTo>
                  <a:pt x="109739" y="101818"/>
                </a:lnTo>
                <a:lnTo>
                  <a:pt x="110441" y="101586"/>
                </a:lnTo>
                <a:lnTo>
                  <a:pt x="115320" y="99962"/>
                </a:lnTo>
                <a:lnTo>
                  <a:pt x="128563" y="95555"/>
                </a:lnTo>
                <a:lnTo>
                  <a:pt x="154355" y="86971"/>
                </a:lnTo>
                <a:lnTo>
                  <a:pt x="171932" y="81118"/>
                </a:lnTo>
                <a:lnTo>
                  <a:pt x="189511" y="75264"/>
                </a:lnTo>
                <a:lnTo>
                  <a:pt x="207090" y="69410"/>
                </a:lnTo>
                <a:lnTo>
                  <a:pt x="224667" y="63558"/>
                </a:lnTo>
                <a:lnTo>
                  <a:pt x="250010" y="55123"/>
                </a:lnTo>
                <a:lnTo>
                  <a:pt x="275352" y="46689"/>
                </a:lnTo>
                <a:lnTo>
                  <a:pt x="300694" y="38255"/>
                </a:lnTo>
                <a:lnTo>
                  <a:pt x="326036" y="29821"/>
                </a:lnTo>
                <a:lnTo>
                  <a:pt x="352718" y="19489"/>
                </a:lnTo>
                <a:lnTo>
                  <a:pt x="373812" y="10057"/>
                </a:lnTo>
                <a:lnTo>
                  <a:pt x="393410" y="3051"/>
                </a:lnTo>
                <a:lnTo>
                  <a:pt x="415604" y="0"/>
                </a:lnTo>
                <a:lnTo>
                  <a:pt x="431321" y="662"/>
                </a:lnTo>
                <a:lnTo>
                  <a:pt x="468997" y="18735"/>
                </a:lnTo>
                <a:lnTo>
                  <a:pt x="489738" y="59841"/>
                </a:lnTo>
                <a:lnTo>
                  <a:pt x="496795" y="108258"/>
                </a:lnTo>
                <a:lnTo>
                  <a:pt x="500198" y="149555"/>
                </a:lnTo>
                <a:lnTo>
                  <a:pt x="502019" y="171267"/>
                </a:lnTo>
                <a:lnTo>
                  <a:pt x="503049" y="186604"/>
                </a:lnTo>
                <a:lnTo>
                  <a:pt x="503211" y="198591"/>
                </a:lnTo>
                <a:lnTo>
                  <a:pt x="502429" y="210255"/>
                </a:lnTo>
                <a:lnTo>
                  <a:pt x="499909" y="227774"/>
                </a:lnTo>
                <a:lnTo>
                  <a:pt x="496735" y="242132"/>
                </a:lnTo>
                <a:lnTo>
                  <a:pt x="493691" y="252734"/>
                </a:lnTo>
                <a:lnTo>
                  <a:pt x="491560" y="258986"/>
                </a:lnTo>
                <a:lnTo>
                  <a:pt x="487195" y="272372"/>
                </a:lnTo>
                <a:lnTo>
                  <a:pt x="468178" y="316451"/>
                </a:lnTo>
                <a:lnTo>
                  <a:pt x="443430" y="357621"/>
                </a:lnTo>
                <a:lnTo>
                  <a:pt x="417119" y="385241"/>
                </a:lnTo>
                <a:lnTo>
                  <a:pt x="378254" y="403411"/>
                </a:lnTo>
                <a:lnTo>
                  <a:pt x="364695" y="403895"/>
                </a:lnTo>
                <a:lnTo>
                  <a:pt x="350733" y="401235"/>
                </a:lnTo>
                <a:lnTo>
                  <a:pt x="290141" y="372120"/>
                </a:lnTo>
                <a:lnTo>
                  <a:pt x="245827" y="344182"/>
                </a:lnTo>
                <a:lnTo>
                  <a:pt x="223830" y="329236"/>
                </a:lnTo>
                <a:lnTo>
                  <a:pt x="193884" y="309003"/>
                </a:lnTo>
                <a:lnTo>
                  <a:pt x="161932" y="287816"/>
                </a:lnTo>
                <a:lnTo>
                  <a:pt x="99122" y="243934"/>
                </a:lnTo>
                <a:lnTo>
                  <a:pt x="78880" y="228989"/>
                </a:lnTo>
                <a:lnTo>
                  <a:pt x="69458" y="222165"/>
                </a:lnTo>
                <a:lnTo>
                  <a:pt x="60871" y="217564"/>
                </a:lnTo>
                <a:lnTo>
                  <a:pt x="42689" y="209463"/>
                </a:lnTo>
                <a:lnTo>
                  <a:pt x="27016" y="202030"/>
                </a:lnTo>
                <a:lnTo>
                  <a:pt x="700" y="167395"/>
                </a:lnTo>
                <a:lnTo>
                  <a:pt x="0" y="156419"/>
                </a:lnTo>
                <a:lnTo>
                  <a:pt x="3323" y="144948"/>
                </a:lnTo>
                <a:close/>
              </a:path>
            </a:pathLst>
          </a:custGeom>
          <a:ln w="29821">
            <a:solidFill>
              <a:srgbClr val="7F446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7907" y="450488"/>
            <a:ext cx="10452735" cy="10153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0" b="0" i="0">
                <a:solidFill>
                  <a:srgbClr val="7F456A"/>
                </a:solidFill>
                <a:latin typeface="Lucida Sans"/>
                <a:cs typeface="Lucida San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429733" y="3377474"/>
            <a:ext cx="14117319" cy="35439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50" b="0" i="0">
                <a:solidFill>
                  <a:srgbClr val="020203"/>
                </a:solidFill>
                <a:latin typeface="Lucida Sans"/>
                <a:cs typeface="Lucida San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68059" y="10282582"/>
            <a:ext cx="6373495" cy="463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50" b="0" i="1">
                <a:solidFill>
                  <a:srgbClr val="C11718"/>
                </a:solidFill>
                <a:latin typeface="Lucida Sans"/>
                <a:cs typeface="Lucida Sans"/>
              </a:defRPr>
            </a:lvl1pPr>
          </a:lstStyle>
          <a:p>
            <a:pPr marL="12700">
              <a:lnSpc>
                <a:spcPts val="3290"/>
              </a:lnSpc>
            </a:pPr>
            <a:r>
              <a:rPr dirty="0" spc="-105"/>
              <a:t>Delete</a:t>
            </a:r>
            <a:r>
              <a:rPr dirty="0" spc="-180"/>
              <a:t> </a:t>
            </a:r>
            <a:r>
              <a:rPr dirty="0" spc="-110"/>
              <a:t>this</a:t>
            </a:r>
            <a:r>
              <a:rPr dirty="0" spc="-175"/>
              <a:t> </a:t>
            </a:r>
            <a:r>
              <a:rPr dirty="0" spc="-120"/>
              <a:t>slide</a:t>
            </a:r>
            <a:r>
              <a:rPr dirty="0" spc="-175"/>
              <a:t> </a:t>
            </a:r>
            <a:r>
              <a:rPr dirty="0" spc="-165"/>
              <a:t>before</a:t>
            </a:r>
            <a:r>
              <a:rPr dirty="0" spc="-180"/>
              <a:t> </a:t>
            </a:r>
            <a:r>
              <a:rPr dirty="0" spc="-100"/>
              <a:t>the</a:t>
            </a:r>
            <a:r>
              <a:rPr dirty="0" spc="-175"/>
              <a:t> </a:t>
            </a:r>
            <a:r>
              <a:rPr dirty="0" spc="-100"/>
              <a:t>presentation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era-ecer.de/ecer-annual-conference/faqs-and-advice/accessibility/how-to-make-your-presentation-accessible" TargetMode="Externa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608936" y="1083404"/>
            <a:ext cx="3227070" cy="3056255"/>
            <a:chOff x="10608936" y="1083404"/>
            <a:chExt cx="3227070" cy="3056255"/>
          </a:xfrm>
        </p:grpSpPr>
        <p:sp>
          <p:nvSpPr>
            <p:cNvPr id="3" name="object 3"/>
            <p:cNvSpPr/>
            <p:nvPr/>
          </p:nvSpPr>
          <p:spPr>
            <a:xfrm>
              <a:off x="10651391" y="2014887"/>
              <a:ext cx="1515110" cy="1266825"/>
            </a:xfrm>
            <a:custGeom>
              <a:avLst/>
              <a:gdLst/>
              <a:ahLst/>
              <a:cxnLst/>
              <a:rect l="l" t="t" r="r" b="b"/>
              <a:pathLst>
                <a:path w="1515109" h="1266825">
                  <a:moveTo>
                    <a:pt x="1390659" y="1076602"/>
                  </a:moveTo>
                  <a:lnTo>
                    <a:pt x="1342786" y="1088155"/>
                  </a:lnTo>
                  <a:lnTo>
                    <a:pt x="1294915" y="1099709"/>
                  </a:lnTo>
                  <a:lnTo>
                    <a:pt x="1247047" y="1111262"/>
                  </a:lnTo>
                  <a:lnTo>
                    <a:pt x="1199183" y="1122816"/>
                  </a:lnTo>
                  <a:lnTo>
                    <a:pt x="1151326" y="1134369"/>
                  </a:lnTo>
                  <a:lnTo>
                    <a:pt x="1036276" y="1162137"/>
                  </a:lnTo>
                  <a:lnTo>
                    <a:pt x="977200" y="1176396"/>
                  </a:lnTo>
                  <a:lnTo>
                    <a:pt x="955434" y="1181649"/>
                  </a:lnTo>
                  <a:lnTo>
                    <a:pt x="952316" y="1182399"/>
                  </a:lnTo>
                  <a:lnTo>
                    <a:pt x="887517" y="1198994"/>
                  </a:lnTo>
                  <a:lnTo>
                    <a:pt x="836121" y="1212462"/>
                  </a:lnTo>
                  <a:lnTo>
                    <a:pt x="793682" y="1223508"/>
                  </a:lnTo>
                  <a:lnTo>
                    <a:pt x="755757" y="1232837"/>
                  </a:lnTo>
                  <a:lnTo>
                    <a:pt x="717899" y="1241154"/>
                  </a:lnTo>
                  <a:lnTo>
                    <a:pt x="675665" y="1249162"/>
                  </a:lnTo>
                  <a:lnTo>
                    <a:pt x="617585" y="1259077"/>
                  </a:lnTo>
                  <a:lnTo>
                    <a:pt x="571760" y="1265148"/>
                  </a:lnTo>
                  <a:lnTo>
                    <a:pt x="534396" y="1266496"/>
                  </a:lnTo>
                  <a:lnTo>
                    <a:pt x="501702" y="1262240"/>
                  </a:lnTo>
                  <a:lnTo>
                    <a:pt x="447329" y="1243019"/>
                  </a:lnTo>
                  <a:lnTo>
                    <a:pt x="402176" y="1215963"/>
                  </a:lnTo>
                  <a:lnTo>
                    <a:pt x="366096" y="1185762"/>
                  </a:lnTo>
                  <a:lnTo>
                    <a:pt x="338941" y="1157106"/>
                  </a:lnTo>
                  <a:lnTo>
                    <a:pt x="304516" y="1112115"/>
                  </a:lnTo>
                  <a:lnTo>
                    <a:pt x="274274" y="1046584"/>
                  </a:lnTo>
                  <a:lnTo>
                    <a:pt x="250682" y="985556"/>
                  </a:lnTo>
                  <a:lnTo>
                    <a:pt x="215176" y="893644"/>
                  </a:lnTo>
                  <a:lnTo>
                    <a:pt x="207181" y="873147"/>
                  </a:lnTo>
                  <a:lnTo>
                    <a:pt x="175250" y="792087"/>
                  </a:lnTo>
                  <a:lnTo>
                    <a:pt x="153442" y="737368"/>
                  </a:lnTo>
                  <a:lnTo>
                    <a:pt x="129158" y="677085"/>
                  </a:lnTo>
                  <a:lnTo>
                    <a:pt x="112745" y="636653"/>
                  </a:lnTo>
                  <a:lnTo>
                    <a:pt x="95156" y="593059"/>
                  </a:lnTo>
                  <a:lnTo>
                    <a:pt x="75922" y="544536"/>
                  </a:lnTo>
                  <a:lnTo>
                    <a:pt x="54574" y="489321"/>
                  </a:lnTo>
                  <a:lnTo>
                    <a:pt x="22752" y="403173"/>
                  </a:lnTo>
                  <a:lnTo>
                    <a:pt x="6114" y="351584"/>
                  </a:lnTo>
                  <a:lnTo>
                    <a:pt x="0" y="305086"/>
                  </a:lnTo>
                  <a:lnTo>
                    <a:pt x="14153" y="246562"/>
                  </a:lnTo>
                  <a:lnTo>
                    <a:pt x="41026" y="197219"/>
                  </a:lnTo>
                  <a:lnTo>
                    <a:pt x="73704" y="156630"/>
                  </a:lnTo>
                  <a:lnTo>
                    <a:pt x="105274" y="124369"/>
                  </a:lnTo>
                  <a:lnTo>
                    <a:pt x="160643" y="79299"/>
                  </a:lnTo>
                  <a:lnTo>
                    <a:pt x="213298" y="48272"/>
                  </a:lnTo>
                  <a:lnTo>
                    <a:pt x="281624" y="20550"/>
                  </a:lnTo>
                  <a:lnTo>
                    <a:pt x="345735" y="5435"/>
                  </a:lnTo>
                  <a:lnTo>
                    <a:pt x="400231" y="0"/>
                  </a:lnTo>
                  <a:lnTo>
                    <a:pt x="441467" y="334"/>
                  </a:lnTo>
                  <a:lnTo>
                    <a:pt x="494343" y="7104"/>
                  </a:lnTo>
                  <a:lnTo>
                    <a:pt x="572891" y="30614"/>
                  </a:lnTo>
                  <a:lnTo>
                    <a:pt x="618724" y="52758"/>
                  </a:lnTo>
                  <a:lnTo>
                    <a:pt x="653799" y="76900"/>
                  </a:lnTo>
                  <a:lnTo>
                    <a:pt x="686199" y="104034"/>
                  </a:lnTo>
                  <a:lnTo>
                    <a:pt x="736825" y="148892"/>
                  </a:lnTo>
                  <a:lnTo>
                    <a:pt x="785520" y="193161"/>
                  </a:lnTo>
                  <a:lnTo>
                    <a:pt x="826804" y="231379"/>
                  </a:lnTo>
                  <a:lnTo>
                    <a:pt x="859249" y="261856"/>
                  </a:lnTo>
                  <a:lnTo>
                    <a:pt x="941992" y="340753"/>
                  </a:lnTo>
                  <a:lnTo>
                    <a:pt x="977091" y="374465"/>
                  </a:lnTo>
                  <a:lnTo>
                    <a:pt x="995985" y="392716"/>
                  </a:lnTo>
                  <a:lnTo>
                    <a:pt x="1007935" y="404178"/>
                  </a:lnTo>
                  <a:lnTo>
                    <a:pt x="1022199" y="417522"/>
                  </a:lnTo>
                  <a:lnTo>
                    <a:pt x="1069851" y="461004"/>
                  </a:lnTo>
                  <a:lnTo>
                    <a:pt x="1107893" y="494534"/>
                  </a:lnTo>
                  <a:lnTo>
                    <a:pt x="1142554" y="524515"/>
                  </a:lnTo>
                  <a:lnTo>
                    <a:pt x="1180061" y="557354"/>
                  </a:lnTo>
                  <a:lnTo>
                    <a:pt x="1226643" y="599454"/>
                  </a:lnTo>
                  <a:lnTo>
                    <a:pt x="1282459" y="648638"/>
                  </a:lnTo>
                  <a:lnTo>
                    <a:pt x="1317643" y="675788"/>
                  </a:lnTo>
                  <a:lnTo>
                    <a:pt x="1345032" y="694403"/>
                  </a:lnTo>
                  <a:lnTo>
                    <a:pt x="1377465" y="717984"/>
                  </a:lnTo>
                  <a:lnTo>
                    <a:pt x="1406044" y="743230"/>
                  </a:lnTo>
                  <a:lnTo>
                    <a:pt x="1446231" y="793338"/>
                  </a:lnTo>
                  <a:lnTo>
                    <a:pt x="1484185" y="846441"/>
                  </a:lnTo>
                  <a:lnTo>
                    <a:pt x="1513420" y="911636"/>
                  </a:lnTo>
                  <a:lnTo>
                    <a:pt x="1514843" y="950354"/>
                  </a:lnTo>
                  <a:lnTo>
                    <a:pt x="1501549" y="990733"/>
                  </a:lnTo>
                  <a:lnTo>
                    <a:pt x="1474752" y="1026263"/>
                  </a:lnTo>
                  <a:lnTo>
                    <a:pt x="1436954" y="1055400"/>
                  </a:lnTo>
                  <a:lnTo>
                    <a:pt x="1390659" y="1076602"/>
                  </a:lnTo>
                  <a:close/>
                </a:path>
              </a:pathLst>
            </a:custGeom>
            <a:ln w="84908">
              <a:solidFill>
                <a:srgbClr val="A8954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11187437" y="2647080"/>
              <a:ext cx="1186180" cy="1383665"/>
            </a:xfrm>
            <a:custGeom>
              <a:avLst/>
              <a:gdLst/>
              <a:ahLst/>
              <a:cxnLst/>
              <a:rect l="l" t="t" r="r" b="b"/>
              <a:pathLst>
                <a:path w="1186179" h="1383664">
                  <a:moveTo>
                    <a:pt x="1175462" y="45035"/>
                  </a:moveTo>
                  <a:lnTo>
                    <a:pt x="1183475" y="63798"/>
                  </a:lnTo>
                  <a:lnTo>
                    <a:pt x="1185580" y="85489"/>
                  </a:lnTo>
                  <a:lnTo>
                    <a:pt x="1183040" y="112724"/>
                  </a:lnTo>
                  <a:lnTo>
                    <a:pt x="1177117" y="148121"/>
                  </a:lnTo>
                  <a:lnTo>
                    <a:pt x="1166338" y="210597"/>
                  </a:lnTo>
                  <a:lnTo>
                    <a:pt x="1157315" y="263327"/>
                  </a:lnTo>
                  <a:lnTo>
                    <a:pt x="1147701" y="313794"/>
                  </a:lnTo>
                  <a:lnTo>
                    <a:pt x="1135149" y="369486"/>
                  </a:lnTo>
                  <a:lnTo>
                    <a:pt x="1110229" y="501031"/>
                  </a:lnTo>
                  <a:lnTo>
                    <a:pt x="1100400" y="552853"/>
                  </a:lnTo>
                  <a:lnTo>
                    <a:pt x="1090576" y="604673"/>
                  </a:lnTo>
                  <a:lnTo>
                    <a:pt x="1080754" y="656496"/>
                  </a:lnTo>
                  <a:lnTo>
                    <a:pt x="1070932" y="708323"/>
                  </a:lnTo>
                  <a:lnTo>
                    <a:pt x="1061492" y="758130"/>
                  </a:lnTo>
                  <a:lnTo>
                    <a:pt x="1052052" y="807939"/>
                  </a:lnTo>
                  <a:lnTo>
                    <a:pt x="1042610" y="857750"/>
                  </a:lnTo>
                  <a:lnTo>
                    <a:pt x="1033167" y="907561"/>
                  </a:lnTo>
                  <a:lnTo>
                    <a:pt x="1023722" y="957373"/>
                  </a:lnTo>
                  <a:lnTo>
                    <a:pt x="1014274" y="1007183"/>
                  </a:lnTo>
                  <a:lnTo>
                    <a:pt x="1005648" y="1063052"/>
                  </a:lnTo>
                  <a:lnTo>
                    <a:pt x="1000881" y="1110995"/>
                  </a:lnTo>
                  <a:lnTo>
                    <a:pt x="997165" y="1153400"/>
                  </a:lnTo>
                  <a:lnTo>
                    <a:pt x="991691" y="1192655"/>
                  </a:lnTo>
                  <a:lnTo>
                    <a:pt x="981650" y="1231145"/>
                  </a:lnTo>
                  <a:lnTo>
                    <a:pt x="964233" y="1271259"/>
                  </a:lnTo>
                  <a:lnTo>
                    <a:pt x="940800" y="1309430"/>
                  </a:lnTo>
                  <a:lnTo>
                    <a:pt x="900574" y="1351774"/>
                  </a:lnTo>
                  <a:lnTo>
                    <a:pt x="843601" y="1378067"/>
                  </a:lnTo>
                  <a:lnTo>
                    <a:pt x="799763" y="1383044"/>
                  </a:lnTo>
                  <a:lnTo>
                    <a:pt x="755864" y="1379896"/>
                  </a:lnTo>
                  <a:lnTo>
                    <a:pt x="712618" y="1372649"/>
                  </a:lnTo>
                  <a:lnTo>
                    <a:pt x="662083" y="1358054"/>
                  </a:lnTo>
                  <a:lnTo>
                    <a:pt x="624246" y="1341929"/>
                  </a:lnTo>
                  <a:lnTo>
                    <a:pt x="565115" y="1315187"/>
                  </a:lnTo>
                  <a:lnTo>
                    <a:pt x="475002" y="1274275"/>
                  </a:lnTo>
                  <a:lnTo>
                    <a:pt x="418497" y="1248688"/>
                  </a:lnTo>
                  <a:lnTo>
                    <a:pt x="378936" y="1229975"/>
                  </a:lnTo>
                  <a:lnTo>
                    <a:pt x="320965" y="1195618"/>
                  </a:lnTo>
                  <a:lnTo>
                    <a:pt x="280908" y="1165067"/>
                  </a:lnTo>
                  <a:lnTo>
                    <a:pt x="249615" y="1137274"/>
                  </a:lnTo>
                  <a:lnTo>
                    <a:pt x="214884" y="1101045"/>
                  </a:lnTo>
                  <a:lnTo>
                    <a:pt x="187635" y="1071628"/>
                  </a:lnTo>
                  <a:lnTo>
                    <a:pt x="140174" y="1017080"/>
                  </a:lnTo>
                  <a:lnTo>
                    <a:pt x="104385" y="963227"/>
                  </a:lnTo>
                  <a:lnTo>
                    <a:pt x="62096" y="893359"/>
                  </a:lnTo>
                  <a:lnTo>
                    <a:pt x="36326" y="844584"/>
                  </a:lnTo>
                  <a:lnTo>
                    <a:pt x="20868" y="805605"/>
                  </a:lnTo>
                  <a:lnTo>
                    <a:pt x="9519" y="765128"/>
                  </a:lnTo>
                  <a:lnTo>
                    <a:pt x="0" y="706362"/>
                  </a:lnTo>
                  <a:lnTo>
                    <a:pt x="1466" y="664737"/>
                  </a:lnTo>
                  <a:lnTo>
                    <a:pt x="12838" y="619017"/>
                  </a:lnTo>
                  <a:lnTo>
                    <a:pt x="30436" y="584627"/>
                  </a:lnTo>
                  <a:lnTo>
                    <a:pt x="56418" y="553590"/>
                  </a:lnTo>
                  <a:lnTo>
                    <a:pt x="92993" y="522459"/>
                  </a:lnTo>
                  <a:lnTo>
                    <a:pt x="142373" y="487786"/>
                  </a:lnTo>
                  <a:lnTo>
                    <a:pt x="190025" y="457167"/>
                  </a:lnTo>
                  <a:lnTo>
                    <a:pt x="235128" y="430185"/>
                  </a:lnTo>
                  <a:lnTo>
                    <a:pt x="278753" y="405800"/>
                  </a:lnTo>
                  <a:lnTo>
                    <a:pt x="321966" y="382973"/>
                  </a:lnTo>
                  <a:lnTo>
                    <a:pt x="365837" y="360664"/>
                  </a:lnTo>
                  <a:lnTo>
                    <a:pt x="411433" y="337832"/>
                  </a:lnTo>
                  <a:lnTo>
                    <a:pt x="470524" y="308095"/>
                  </a:lnTo>
                  <a:lnTo>
                    <a:pt x="512455" y="286714"/>
                  </a:lnTo>
                  <a:lnTo>
                    <a:pt x="543021" y="270910"/>
                  </a:lnTo>
                  <a:lnTo>
                    <a:pt x="568016" y="257905"/>
                  </a:lnTo>
                  <a:lnTo>
                    <a:pt x="593233" y="244920"/>
                  </a:lnTo>
                  <a:lnTo>
                    <a:pt x="667509" y="207899"/>
                  </a:lnTo>
                  <a:lnTo>
                    <a:pt x="761973" y="162232"/>
                  </a:lnTo>
                  <a:lnTo>
                    <a:pt x="823893" y="133376"/>
                  </a:lnTo>
                  <a:lnTo>
                    <a:pt x="861718" y="116402"/>
                  </a:lnTo>
                  <a:lnTo>
                    <a:pt x="883896" y="106378"/>
                  </a:lnTo>
                  <a:lnTo>
                    <a:pt x="898875" y="98375"/>
                  </a:lnTo>
                  <a:lnTo>
                    <a:pt x="915104" y="87463"/>
                  </a:lnTo>
                  <a:lnTo>
                    <a:pt x="960451" y="53475"/>
                  </a:lnTo>
                  <a:lnTo>
                    <a:pt x="1000664" y="24809"/>
                  </a:lnTo>
                  <a:lnTo>
                    <a:pt x="1040567" y="5604"/>
                  </a:lnTo>
                  <a:lnTo>
                    <a:pt x="1084983" y="0"/>
                  </a:lnTo>
                  <a:lnTo>
                    <a:pt x="1098486" y="1464"/>
                  </a:lnTo>
                  <a:lnTo>
                    <a:pt x="1123277" y="7376"/>
                  </a:lnTo>
                  <a:lnTo>
                    <a:pt x="1151541" y="20858"/>
                  </a:lnTo>
                  <a:lnTo>
                    <a:pt x="1175462" y="45035"/>
                  </a:lnTo>
                  <a:close/>
                </a:path>
              </a:pathLst>
            </a:custGeom>
            <a:ln w="84908">
              <a:solidFill>
                <a:srgbClr val="A8954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1936678" y="1125858"/>
              <a:ext cx="1480185" cy="1157605"/>
            </a:xfrm>
            <a:custGeom>
              <a:avLst/>
              <a:gdLst/>
              <a:ahLst/>
              <a:cxnLst/>
              <a:rect l="l" t="t" r="r" b="b"/>
              <a:pathLst>
                <a:path w="1480184" h="1157605">
                  <a:moveTo>
                    <a:pt x="4403" y="962201"/>
                  </a:moveTo>
                  <a:lnTo>
                    <a:pt x="17978" y="914867"/>
                  </a:lnTo>
                  <a:lnTo>
                    <a:pt x="31552" y="867532"/>
                  </a:lnTo>
                  <a:lnTo>
                    <a:pt x="45125" y="820196"/>
                  </a:lnTo>
                  <a:lnTo>
                    <a:pt x="58699" y="772861"/>
                  </a:lnTo>
                  <a:lnTo>
                    <a:pt x="72275" y="725527"/>
                  </a:lnTo>
                  <a:lnTo>
                    <a:pt x="104891" y="611767"/>
                  </a:lnTo>
                  <a:lnTo>
                    <a:pt x="121640" y="553353"/>
                  </a:lnTo>
                  <a:lnTo>
                    <a:pt x="127810" y="531831"/>
                  </a:lnTo>
                  <a:lnTo>
                    <a:pt x="128692" y="528748"/>
                  </a:lnTo>
                  <a:lnTo>
                    <a:pt x="146230" y="464198"/>
                  </a:lnTo>
                  <a:lnTo>
                    <a:pt x="159876" y="412846"/>
                  </a:lnTo>
                  <a:lnTo>
                    <a:pt x="171210" y="370479"/>
                  </a:lnTo>
                  <a:lnTo>
                    <a:pt x="181813" y="332886"/>
                  </a:lnTo>
                  <a:lnTo>
                    <a:pt x="193263" y="295856"/>
                  </a:lnTo>
                  <a:lnTo>
                    <a:pt x="207140" y="255175"/>
                  </a:lnTo>
                  <a:lnTo>
                    <a:pt x="227179" y="199769"/>
                  </a:lnTo>
                  <a:lnTo>
                    <a:pt x="244513" y="156915"/>
                  </a:lnTo>
                  <a:lnTo>
                    <a:pt x="281619" y="97410"/>
                  </a:lnTo>
                  <a:lnTo>
                    <a:pt x="325163" y="59605"/>
                  </a:lnTo>
                  <a:lnTo>
                    <a:pt x="370974" y="33685"/>
                  </a:lnTo>
                  <a:lnTo>
                    <a:pt x="415045" y="17211"/>
                  </a:lnTo>
                  <a:lnTo>
                    <a:pt x="453372" y="7742"/>
                  </a:lnTo>
                  <a:lnTo>
                    <a:pt x="509491" y="0"/>
                  </a:lnTo>
                  <a:lnTo>
                    <a:pt x="539255" y="941"/>
                  </a:lnTo>
                  <a:lnTo>
                    <a:pt x="581412" y="6028"/>
                  </a:lnTo>
                  <a:lnTo>
                    <a:pt x="646135" y="15626"/>
                  </a:lnTo>
                  <a:lnTo>
                    <a:pt x="743595" y="30103"/>
                  </a:lnTo>
                  <a:lnTo>
                    <a:pt x="765374" y="33258"/>
                  </a:lnTo>
                  <a:lnTo>
                    <a:pt x="851636" y="45484"/>
                  </a:lnTo>
                  <a:lnTo>
                    <a:pt x="909989" y="53522"/>
                  </a:lnTo>
                  <a:lnTo>
                    <a:pt x="974404" y="62155"/>
                  </a:lnTo>
                  <a:lnTo>
                    <a:pt x="1017660" y="67823"/>
                  </a:lnTo>
                  <a:lnTo>
                    <a:pt x="1064258" y="74033"/>
                  </a:lnTo>
                  <a:lnTo>
                    <a:pt x="1115956" y="81245"/>
                  </a:lnTo>
                  <a:lnTo>
                    <a:pt x="1174513" y="89924"/>
                  </a:lnTo>
                  <a:lnTo>
                    <a:pt x="1265150" y="104760"/>
                  </a:lnTo>
                  <a:lnTo>
                    <a:pt x="1318229" y="115746"/>
                  </a:lnTo>
                  <a:lnTo>
                    <a:pt x="1361691" y="133378"/>
                  </a:lnTo>
                  <a:lnTo>
                    <a:pt x="1405613" y="174568"/>
                  </a:lnTo>
                  <a:lnTo>
                    <a:pt x="1435267" y="222290"/>
                  </a:lnTo>
                  <a:lnTo>
                    <a:pt x="1454442" y="270740"/>
                  </a:lnTo>
                  <a:lnTo>
                    <a:pt x="1466923" y="314116"/>
                  </a:lnTo>
                  <a:lnTo>
                    <a:pt x="1478793" y="384519"/>
                  </a:lnTo>
                  <a:lnTo>
                    <a:pt x="1479794" y="445631"/>
                  </a:lnTo>
                  <a:lnTo>
                    <a:pt x="1470190" y="518738"/>
                  </a:lnTo>
                  <a:lnTo>
                    <a:pt x="1451696" y="581958"/>
                  </a:lnTo>
                  <a:lnTo>
                    <a:pt x="1429533" y="632041"/>
                  </a:lnTo>
                  <a:lnTo>
                    <a:pt x="1408896" y="667740"/>
                  </a:lnTo>
                  <a:lnTo>
                    <a:pt x="1376909" y="710380"/>
                  </a:lnTo>
                  <a:lnTo>
                    <a:pt x="1317710" y="767102"/>
                  </a:lnTo>
                  <a:lnTo>
                    <a:pt x="1275840" y="796038"/>
                  </a:lnTo>
                  <a:lnTo>
                    <a:pt x="1237525" y="814621"/>
                  </a:lnTo>
                  <a:lnTo>
                    <a:pt x="1197941" y="829410"/>
                  </a:lnTo>
                  <a:lnTo>
                    <a:pt x="1133949" y="851314"/>
                  </a:lnTo>
                  <a:lnTo>
                    <a:pt x="1071413" y="871828"/>
                  </a:lnTo>
                  <a:lnTo>
                    <a:pt x="1017798" y="888872"/>
                  </a:lnTo>
                  <a:lnTo>
                    <a:pt x="975276" y="902042"/>
                  </a:lnTo>
                  <a:lnTo>
                    <a:pt x="865815" y="935083"/>
                  </a:lnTo>
                  <a:lnTo>
                    <a:pt x="819174" y="948981"/>
                  </a:lnTo>
                  <a:lnTo>
                    <a:pt x="793979" y="956407"/>
                  </a:lnTo>
                  <a:lnTo>
                    <a:pt x="778112" y="961142"/>
                  </a:lnTo>
                  <a:lnTo>
                    <a:pt x="759458" y="966965"/>
                  </a:lnTo>
                  <a:lnTo>
                    <a:pt x="698132" y="986950"/>
                  </a:lnTo>
                  <a:lnTo>
                    <a:pt x="650202" y="1003489"/>
                  </a:lnTo>
                  <a:lnTo>
                    <a:pt x="607023" y="1018839"/>
                  </a:lnTo>
                  <a:lnTo>
                    <a:pt x="559952" y="1035255"/>
                  </a:lnTo>
                  <a:lnTo>
                    <a:pt x="500346" y="1054994"/>
                  </a:lnTo>
                  <a:lnTo>
                    <a:pt x="430027" y="1079278"/>
                  </a:lnTo>
                  <a:lnTo>
                    <a:pt x="389054" y="1096487"/>
                  </a:lnTo>
                  <a:lnTo>
                    <a:pt x="359349" y="1111124"/>
                  </a:lnTo>
                  <a:lnTo>
                    <a:pt x="322833" y="1127693"/>
                  </a:lnTo>
                  <a:lnTo>
                    <a:pt x="286763" y="1140085"/>
                  </a:lnTo>
                  <a:lnTo>
                    <a:pt x="223350" y="1150316"/>
                  </a:lnTo>
                  <a:lnTo>
                    <a:pt x="158437" y="1157126"/>
                  </a:lnTo>
                  <a:lnTo>
                    <a:pt x="123496" y="1157260"/>
                  </a:lnTo>
                  <a:lnTo>
                    <a:pt x="87294" y="1150377"/>
                  </a:lnTo>
                  <a:lnTo>
                    <a:pt x="52914" y="1132510"/>
                  </a:lnTo>
                  <a:lnTo>
                    <a:pt x="24369" y="1101015"/>
                  </a:lnTo>
                  <a:lnTo>
                    <a:pt x="6693" y="1060175"/>
                  </a:lnTo>
                  <a:lnTo>
                    <a:pt x="0" y="1012926"/>
                  </a:lnTo>
                  <a:lnTo>
                    <a:pt x="4403" y="962201"/>
                  </a:lnTo>
                  <a:close/>
                </a:path>
              </a:pathLst>
            </a:custGeom>
            <a:ln w="84908">
              <a:solidFill>
                <a:srgbClr val="3C876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11128091" y="1177215"/>
              <a:ext cx="1131570" cy="1387475"/>
            </a:xfrm>
            <a:custGeom>
              <a:avLst/>
              <a:gdLst/>
              <a:ahLst/>
              <a:cxnLst/>
              <a:rect l="l" t="t" r="r" b="b"/>
              <a:pathLst>
                <a:path w="1131570" h="1387475">
                  <a:moveTo>
                    <a:pt x="1002021" y="1386988"/>
                  </a:moveTo>
                  <a:lnTo>
                    <a:pt x="961839" y="1375830"/>
                  </a:lnTo>
                  <a:lnTo>
                    <a:pt x="911542" y="1337555"/>
                  </a:lnTo>
                  <a:lnTo>
                    <a:pt x="862528" y="1297350"/>
                  </a:lnTo>
                  <a:lnTo>
                    <a:pt x="821121" y="1263486"/>
                  </a:lnTo>
                  <a:lnTo>
                    <a:pt x="781968" y="1230224"/>
                  </a:lnTo>
                  <a:lnTo>
                    <a:pt x="739715" y="1191821"/>
                  </a:lnTo>
                  <a:lnTo>
                    <a:pt x="637614" y="1105216"/>
                  </a:lnTo>
                  <a:lnTo>
                    <a:pt x="597378" y="1071113"/>
                  </a:lnTo>
                  <a:lnTo>
                    <a:pt x="557147" y="1037000"/>
                  </a:lnTo>
                  <a:lnTo>
                    <a:pt x="516921" y="1002881"/>
                  </a:lnTo>
                  <a:lnTo>
                    <a:pt x="476697" y="968760"/>
                  </a:lnTo>
                  <a:lnTo>
                    <a:pt x="438033" y="935966"/>
                  </a:lnTo>
                  <a:lnTo>
                    <a:pt x="399368" y="903173"/>
                  </a:lnTo>
                  <a:lnTo>
                    <a:pt x="360703" y="870381"/>
                  </a:lnTo>
                  <a:lnTo>
                    <a:pt x="322040" y="837588"/>
                  </a:lnTo>
                  <a:lnTo>
                    <a:pt x="283381" y="804795"/>
                  </a:lnTo>
                  <a:lnTo>
                    <a:pt x="244725" y="772001"/>
                  </a:lnTo>
                  <a:lnTo>
                    <a:pt x="200385" y="736928"/>
                  </a:lnTo>
                  <a:lnTo>
                    <a:pt x="161037" y="709123"/>
                  </a:lnTo>
                  <a:lnTo>
                    <a:pt x="125990" y="684965"/>
                  </a:lnTo>
                  <a:lnTo>
                    <a:pt x="94552" y="660833"/>
                  </a:lnTo>
                  <a:lnTo>
                    <a:pt x="66032" y="633107"/>
                  </a:lnTo>
                  <a:lnTo>
                    <a:pt x="39737" y="598164"/>
                  </a:lnTo>
                  <a:lnTo>
                    <a:pt x="18109" y="558941"/>
                  </a:lnTo>
                  <a:lnTo>
                    <a:pt x="1124" y="503066"/>
                  </a:lnTo>
                  <a:lnTo>
                    <a:pt x="0" y="486460"/>
                  </a:lnTo>
                  <a:lnTo>
                    <a:pt x="6357" y="440545"/>
                  </a:lnTo>
                  <a:lnTo>
                    <a:pt x="23662" y="399956"/>
                  </a:lnTo>
                  <a:lnTo>
                    <a:pt x="48065" y="363328"/>
                  </a:lnTo>
                  <a:lnTo>
                    <a:pt x="75714" y="329292"/>
                  </a:lnTo>
                  <a:lnTo>
                    <a:pt x="113342" y="292531"/>
                  </a:lnTo>
                  <a:lnTo>
                    <a:pt x="146037" y="267582"/>
                  </a:lnTo>
                  <a:lnTo>
                    <a:pt x="198479" y="229353"/>
                  </a:lnTo>
                  <a:lnTo>
                    <a:pt x="278536" y="171171"/>
                  </a:lnTo>
                  <a:lnTo>
                    <a:pt x="328678" y="134640"/>
                  </a:lnTo>
                  <a:lnTo>
                    <a:pt x="364473" y="109461"/>
                  </a:lnTo>
                  <a:lnTo>
                    <a:pt x="422940" y="75991"/>
                  </a:lnTo>
                  <a:lnTo>
                    <a:pt x="469291" y="56228"/>
                  </a:lnTo>
                  <a:lnTo>
                    <a:pt x="508913" y="42726"/>
                  </a:lnTo>
                  <a:lnTo>
                    <a:pt x="557553" y="30390"/>
                  </a:lnTo>
                  <a:lnTo>
                    <a:pt x="596592" y="21221"/>
                  </a:lnTo>
                  <a:lnTo>
                    <a:pt x="627784" y="13274"/>
                  </a:lnTo>
                  <a:lnTo>
                    <a:pt x="667461" y="6865"/>
                  </a:lnTo>
                  <a:lnTo>
                    <a:pt x="731956" y="2308"/>
                  </a:lnTo>
                  <a:lnTo>
                    <a:pt x="813589" y="0"/>
                  </a:lnTo>
                  <a:lnTo>
                    <a:pt x="868732" y="1654"/>
                  </a:lnTo>
                  <a:lnTo>
                    <a:pt x="910266" y="7442"/>
                  </a:lnTo>
                  <a:lnTo>
                    <a:pt x="951070" y="17532"/>
                  </a:lnTo>
                  <a:lnTo>
                    <a:pt x="1006885" y="38267"/>
                  </a:lnTo>
                  <a:lnTo>
                    <a:pt x="1042366" y="60084"/>
                  </a:lnTo>
                  <a:lnTo>
                    <a:pt x="1076522" y="92535"/>
                  </a:lnTo>
                  <a:lnTo>
                    <a:pt x="1097746" y="124818"/>
                  </a:lnTo>
                  <a:lnTo>
                    <a:pt x="1111913" y="162735"/>
                  </a:lnTo>
                  <a:lnTo>
                    <a:pt x="1120937" y="209914"/>
                  </a:lnTo>
                  <a:lnTo>
                    <a:pt x="1126730" y="269985"/>
                  </a:lnTo>
                  <a:lnTo>
                    <a:pt x="1129849" y="326524"/>
                  </a:lnTo>
                  <a:lnTo>
                    <a:pt x="1131061" y="379060"/>
                  </a:lnTo>
                  <a:lnTo>
                    <a:pt x="1130741" y="429033"/>
                  </a:lnTo>
                  <a:lnTo>
                    <a:pt x="1129267" y="477882"/>
                  </a:lnTo>
                  <a:lnTo>
                    <a:pt x="1127016" y="527046"/>
                  </a:lnTo>
                  <a:lnTo>
                    <a:pt x="1124363" y="577965"/>
                  </a:lnTo>
                  <a:lnTo>
                    <a:pt x="1121069" y="644041"/>
                  </a:lnTo>
                  <a:lnTo>
                    <a:pt x="1118976" y="691068"/>
                  </a:lnTo>
                  <a:lnTo>
                    <a:pt x="1117641" y="725455"/>
                  </a:lnTo>
                  <a:lnTo>
                    <a:pt x="1116622" y="753613"/>
                  </a:lnTo>
                  <a:lnTo>
                    <a:pt x="1115475" y="781952"/>
                  </a:lnTo>
                  <a:lnTo>
                    <a:pt x="1111023" y="864815"/>
                  </a:lnTo>
                  <a:lnTo>
                    <a:pt x="1104139" y="969515"/>
                  </a:lnTo>
                  <a:lnTo>
                    <a:pt x="1098685" y="1037610"/>
                  </a:lnTo>
                  <a:lnTo>
                    <a:pt x="1094783" y="1078882"/>
                  </a:lnTo>
                  <a:lnTo>
                    <a:pt x="1092553" y="1103115"/>
                  </a:lnTo>
                  <a:lnTo>
                    <a:pt x="1092115" y="1120091"/>
                  </a:lnTo>
                  <a:lnTo>
                    <a:pt x="1093589" y="1139592"/>
                  </a:lnTo>
                  <a:lnTo>
                    <a:pt x="1100780" y="1195804"/>
                  </a:lnTo>
                  <a:lnTo>
                    <a:pt x="1105868" y="1244932"/>
                  </a:lnTo>
                  <a:lnTo>
                    <a:pt x="1102876" y="1289124"/>
                  </a:lnTo>
                  <a:lnTo>
                    <a:pt x="1085830" y="1330529"/>
                  </a:lnTo>
                  <a:lnTo>
                    <a:pt x="1060523" y="1360172"/>
                  </a:lnTo>
                  <a:lnTo>
                    <a:pt x="1034849" y="1378107"/>
                  </a:lnTo>
                  <a:lnTo>
                    <a:pt x="1002021" y="1386988"/>
                  </a:lnTo>
                  <a:close/>
                </a:path>
              </a:pathLst>
            </a:custGeom>
            <a:ln w="84908">
              <a:solidFill>
                <a:srgbClr val="3C876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2356763" y="2434598"/>
              <a:ext cx="1123315" cy="1662430"/>
            </a:xfrm>
            <a:custGeom>
              <a:avLst/>
              <a:gdLst/>
              <a:ahLst/>
              <a:cxnLst/>
              <a:rect l="l" t="t" r="r" b="b"/>
              <a:pathLst>
                <a:path w="1123315" h="1662429">
                  <a:moveTo>
                    <a:pt x="518277" y="55034"/>
                  </a:moveTo>
                  <a:lnTo>
                    <a:pt x="551678" y="91216"/>
                  </a:lnTo>
                  <a:lnTo>
                    <a:pt x="585084" y="127397"/>
                  </a:lnTo>
                  <a:lnTo>
                    <a:pt x="618491" y="163578"/>
                  </a:lnTo>
                  <a:lnTo>
                    <a:pt x="651897" y="199759"/>
                  </a:lnTo>
                  <a:lnTo>
                    <a:pt x="685298" y="235940"/>
                  </a:lnTo>
                  <a:lnTo>
                    <a:pt x="824142" y="386344"/>
                  </a:lnTo>
                  <a:lnTo>
                    <a:pt x="870204" y="434858"/>
                  </a:lnTo>
                  <a:lnTo>
                    <a:pt x="907003" y="473193"/>
                  </a:lnTo>
                  <a:lnTo>
                    <a:pt x="937320" y="504883"/>
                  </a:lnTo>
                  <a:lnTo>
                    <a:pt x="963937" y="533467"/>
                  </a:lnTo>
                  <a:lnTo>
                    <a:pt x="989634" y="562479"/>
                  </a:lnTo>
                  <a:lnTo>
                    <a:pt x="1017194" y="595458"/>
                  </a:lnTo>
                  <a:lnTo>
                    <a:pt x="1054141" y="641359"/>
                  </a:lnTo>
                  <a:lnTo>
                    <a:pt x="1081765" y="678429"/>
                  </a:lnTo>
                  <a:lnTo>
                    <a:pt x="1113337" y="741045"/>
                  </a:lnTo>
                  <a:lnTo>
                    <a:pt x="1123032" y="797888"/>
                  </a:lnTo>
                  <a:lnTo>
                    <a:pt x="1121394" y="850498"/>
                  </a:lnTo>
                  <a:lnTo>
                    <a:pt x="1112590" y="896719"/>
                  </a:lnTo>
                  <a:lnTo>
                    <a:pt x="1100785" y="934389"/>
                  </a:lnTo>
                  <a:lnTo>
                    <a:pt x="1078257" y="986364"/>
                  </a:lnTo>
                  <a:lnTo>
                    <a:pt x="1035753" y="1044703"/>
                  </a:lnTo>
                  <a:lnTo>
                    <a:pt x="993937" y="1095032"/>
                  </a:lnTo>
                  <a:lnTo>
                    <a:pt x="930945" y="1170802"/>
                  </a:lnTo>
                  <a:lnTo>
                    <a:pt x="916943" y="1187771"/>
                  </a:lnTo>
                  <a:lnTo>
                    <a:pt x="861696" y="1255137"/>
                  </a:lnTo>
                  <a:lnTo>
                    <a:pt x="824518" y="1300830"/>
                  </a:lnTo>
                  <a:lnTo>
                    <a:pt x="783682" y="1351393"/>
                  </a:lnTo>
                  <a:lnTo>
                    <a:pt x="756373" y="1385420"/>
                  </a:lnTo>
                  <a:lnTo>
                    <a:pt x="726866" y="1422016"/>
                  </a:lnTo>
                  <a:lnTo>
                    <a:pt x="693855" y="1462449"/>
                  </a:lnTo>
                  <a:lnTo>
                    <a:pt x="656032" y="1507985"/>
                  </a:lnTo>
                  <a:lnTo>
                    <a:pt x="596284" y="1577728"/>
                  </a:lnTo>
                  <a:lnTo>
                    <a:pt x="559329" y="1617382"/>
                  </a:lnTo>
                  <a:lnTo>
                    <a:pt x="521690" y="1645373"/>
                  </a:lnTo>
                  <a:lnTo>
                    <a:pt x="463685" y="1661515"/>
                  </a:lnTo>
                  <a:lnTo>
                    <a:pt x="407501" y="1662073"/>
                  </a:lnTo>
                  <a:lnTo>
                    <a:pt x="356133" y="1653300"/>
                  </a:lnTo>
                  <a:lnTo>
                    <a:pt x="312576" y="1641447"/>
                  </a:lnTo>
                  <a:lnTo>
                    <a:pt x="246264" y="1615020"/>
                  </a:lnTo>
                  <a:lnTo>
                    <a:pt x="193524" y="1584140"/>
                  </a:lnTo>
                  <a:lnTo>
                    <a:pt x="136037" y="1537963"/>
                  </a:lnTo>
                  <a:lnTo>
                    <a:pt x="91606" y="1489328"/>
                  </a:lnTo>
                  <a:lnTo>
                    <a:pt x="60316" y="1444378"/>
                  </a:lnTo>
                  <a:lnTo>
                    <a:pt x="40529" y="1408199"/>
                  </a:lnTo>
                  <a:lnTo>
                    <a:pt x="20699" y="1358713"/>
                  </a:lnTo>
                  <a:lnTo>
                    <a:pt x="2979" y="1278660"/>
                  </a:lnTo>
                  <a:lnTo>
                    <a:pt x="0" y="1227857"/>
                  </a:lnTo>
                  <a:lnTo>
                    <a:pt x="689" y="1210676"/>
                  </a:lnTo>
                  <a:lnTo>
                    <a:pt x="11909" y="1143964"/>
                  </a:lnTo>
                  <a:lnTo>
                    <a:pt x="26428" y="1077914"/>
                  </a:lnTo>
                  <a:lnTo>
                    <a:pt x="41379" y="1013810"/>
                  </a:lnTo>
                  <a:lnTo>
                    <a:pt x="54660" y="959139"/>
                  </a:lnTo>
                  <a:lnTo>
                    <a:pt x="65487" y="915959"/>
                  </a:lnTo>
                  <a:lnTo>
                    <a:pt x="94099" y="805259"/>
                  </a:lnTo>
                  <a:lnTo>
                    <a:pt x="106449" y="758186"/>
                  </a:lnTo>
                  <a:lnTo>
                    <a:pt x="113189" y="732799"/>
                  </a:lnTo>
                  <a:lnTo>
                    <a:pt x="117382" y="716785"/>
                  </a:lnTo>
                  <a:lnTo>
                    <a:pt x="122090" y="697832"/>
                  </a:lnTo>
                  <a:lnTo>
                    <a:pt x="136856" y="635032"/>
                  </a:lnTo>
                  <a:lnTo>
                    <a:pt x="147614" y="585476"/>
                  </a:lnTo>
                  <a:lnTo>
                    <a:pt x="156923" y="540603"/>
                  </a:lnTo>
                  <a:lnTo>
                    <a:pt x="167341" y="491853"/>
                  </a:lnTo>
                  <a:lnTo>
                    <a:pt x="181429" y="430667"/>
                  </a:lnTo>
                  <a:lnTo>
                    <a:pt x="197193" y="357965"/>
                  </a:lnTo>
                  <a:lnTo>
                    <a:pt x="203763" y="314011"/>
                  </a:lnTo>
                  <a:lnTo>
                    <a:pt x="206681" y="281020"/>
                  </a:lnTo>
                  <a:lnTo>
                    <a:pt x="211490" y="241207"/>
                  </a:lnTo>
                  <a:lnTo>
                    <a:pt x="219622" y="203954"/>
                  </a:lnTo>
                  <a:lnTo>
                    <a:pt x="243804" y="144447"/>
                  </a:lnTo>
                  <a:lnTo>
                    <a:pt x="271704" y="85442"/>
                  </a:lnTo>
                  <a:lnTo>
                    <a:pt x="314422" y="28148"/>
                  </a:lnTo>
                  <a:lnTo>
                    <a:pt x="347549" y="8052"/>
                  </a:lnTo>
                  <a:lnTo>
                    <a:pt x="389278" y="0"/>
                  </a:lnTo>
                  <a:lnTo>
                    <a:pt x="433357" y="6099"/>
                  </a:lnTo>
                  <a:lnTo>
                    <a:pt x="477213" y="24920"/>
                  </a:lnTo>
                  <a:lnTo>
                    <a:pt x="518277" y="55034"/>
                  </a:lnTo>
                  <a:close/>
                </a:path>
              </a:pathLst>
            </a:custGeom>
            <a:ln w="84908">
              <a:solidFill>
                <a:srgbClr val="7F446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2360511" y="1991209"/>
              <a:ext cx="1433195" cy="1149985"/>
            </a:xfrm>
            <a:custGeom>
              <a:avLst/>
              <a:gdLst/>
              <a:ahLst/>
              <a:cxnLst/>
              <a:rect l="l" t="t" r="r" b="b"/>
              <a:pathLst>
                <a:path w="1433194" h="1149985">
                  <a:moveTo>
                    <a:pt x="9460" y="412689"/>
                  </a:moveTo>
                  <a:lnTo>
                    <a:pt x="39876" y="384144"/>
                  </a:lnTo>
                  <a:lnTo>
                    <a:pt x="98682" y="361025"/>
                  </a:lnTo>
                  <a:lnTo>
                    <a:pt x="158505" y="340025"/>
                  </a:lnTo>
                  <a:lnTo>
                    <a:pt x="208950" y="322232"/>
                  </a:lnTo>
                  <a:lnTo>
                    <a:pt x="257704" y="306051"/>
                  </a:lnTo>
                  <a:lnTo>
                    <a:pt x="312456" y="289886"/>
                  </a:lnTo>
                  <a:lnTo>
                    <a:pt x="314450" y="289225"/>
                  </a:lnTo>
                  <a:lnTo>
                    <a:pt x="328344" y="284601"/>
                  </a:lnTo>
                  <a:lnTo>
                    <a:pt x="366055" y="272048"/>
                  </a:lnTo>
                  <a:lnTo>
                    <a:pt x="439499" y="247605"/>
                  </a:lnTo>
                  <a:lnTo>
                    <a:pt x="489541" y="230942"/>
                  </a:lnTo>
                  <a:lnTo>
                    <a:pt x="539585" y="214282"/>
                  </a:lnTo>
                  <a:lnTo>
                    <a:pt x="589629" y="197625"/>
                  </a:lnTo>
                  <a:lnTo>
                    <a:pt x="639671" y="180968"/>
                  </a:lnTo>
                  <a:lnTo>
                    <a:pt x="687775" y="164953"/>
                  </a:lnTo>
                  <a:lnTo>
                    <a:pt x="735880" y="148938"/>
                  </a:lnTo>
                  <a:lnTo>
                    <a:pt x="783986" y="132925"/>
                  </a:lnTo>
                  <a:lnTo>
                    <a:pt x="832092" y="116913"/>
                  </a:lnTo>
                  <a:lnTo>
                    <a:pt x="880197" y="100904"/>
                  </a:lnTo>
                  <a:lnTo>
                    <a:pt x="928301" y="84897"/>
                  </a:lnTo>
                  <a:lnTo>
                    <a:pt x="981290" y="65221"/>
                  </a:lnTo>
                  <a:lnTo>
                    <a:pt x="1025482" y="46036"/>
                  </a:lnTo>
                  <a:lnTo>
                    <a:pt x="1064329" y="28631"/>
                  </a:lnTo>
                  <a:lnTo>
                    <a:pt x="1101282" y="14297"/>
                  </a:lnTo>
                  <a:lnTo>
                    <a:pt x="1139792" y="4323"/>
                  </a:lnTo>
                  <a:lnTo>
                    <a:pt x="1183309" y="0"/>
                  </a:lnTo>
                  <a:lnTo>
                    <a:pt x="1228062" y="1880"/>
                  </a:lnTo>
                  <a:lnTo>
                    <a:pt x="1284635" y="16381"/>
                  </a:lnTo>
                  <a:lnTo>
                    <a:pt x="1335344" y="53329"/>
                  </a:lnTo>
                  <a:lnTo>
                    <a:pt x="1361038" y="89197"/>
                  </a:lnTo>
                  <a:lnTo>
                    <a:pt x="1379665" y="129072"/>
                  </a:lnTo>
                  <a:lnTo>
                    <a:pt x="1394391" y="170371"/>
                  </a:lnTo>
                  <a:lnTo>
                    <a:pt x="1406268" y="221620"/>
                  </a:lnTo>
                  <a:lnTo>
                    <a:pt x="1410611" y="262518"/>
                  </a:lnTo>
                  <a:lnTo>
                    <a:pt x="1416046" y="327187"/>
                  </a:lnTo>
                  <a:lnTo>
                    <a:pt x="1424191" y="425819"/>
                  </a:lnTo>
                  <a:lnTo>
                    <a:pt x="1429373" y="487632"/>
                  </a:lnTo>
                  <a:lnTo>
                    <a:pt x="1432302" y="531299"/>
                  </a:lnTo>
                  <a:lnTo>
                    <a:pt x="1432760" y="565434"/>
                  </a:lnTo>
                  <a:lnTo>
                    <a:pt x="1430526" y="598651"/>
                  </a:lnTo>
                  <a:lnTo>
                    <a:pt x="1423349" y="648524"/>
                  </a:lnTo>
                  <a:lnTo>
                    <a:pt x="1414315" y="689395"/>
                  </a:lnTo>
                  <a:lnTo>
                    <a:pt x="1405653" y="719573"/>
                  </a:lnTo>
                  <a:lnTo>
                    <a:pt x="1399595" y="737370"/>
                  </a:lnTo>
                  <a:lnTo>
                    <a:pt x="1387166" y="775491"/>
                  </a:lnTo>
                  <a:lnTo>
                    <a:pt x="1362632" y="843507"/>
                  </a:lnTo>
                  <a:lnTo>
                    <a:pt x="1333021" y="900988"/>
                  </a:lnTo>
                  <a:lnTo>
                    <a:pt x="1292604" y="971952"/>
                  </a:lnTo>
                  <a:lnTo>
                    <a:pt x="1262555" y="1018220"/>
                  </a:lnTo>
                  <a:lnTo>
                    <a:pt x="1236036" y="1050705"/>
                  </a:lnTo>
                  <a:lnTo>
                    <a:pt x="1206209" y="1080323"/>
                  </a:lnTo>
                  <a:lnTo>
                    <a:pt x="1159527" y="1117257"/>
                  </a:lnTo>
                  <a:lnTo>
                    <a:pt x="1122460" y="1136251"/>
                  </a:lnTo>
                  <a:lnTo>
                    <a:pt x="1076987" y="1148593"/>
                  </a:lnTo>
                  <a:lnTo>
                    <a:pt x="1038374" y="1149971"/>
                  </a:lnTo>
                  <a:lnTo>
                    <a:pt x="998615" y="1142393"/>
                  </a:lnTo>
                  <a:lnTo>
                    <a:pt x="953615" y="1125609"/>
                  </a:lnTo>
                  <a:lnTo>
                    <a:pt x="899275" y="1099369"/>
                  </a:lnTo>
                  <a:lnTo>
                    <a:pt x="849332" y="1072660"/>
                  </a:lnTo>
                  <a:lnTo>
                    <a:pt x="803804" y="1046405"/>
                  </a:lnTo>
                  <a:lnTo>
                    <a:pt x="761263" y="1020178"/>
                  </a:lnTo>
                  <a:lnTo>
                    <a:pt x="720281" y="993553"/>
                  </a:lnTo>
                  <a:lnTo>
                    <a:pt x="679430" y="966104"/>
                  </a:lnTo>
                  <a:lnTo>
                    <a:pt x="637283" y="937406"/>
                  </a:lnTo>
                  <a:lnTo>
                    <a:pt x="582535" y="900272"/>
                  </a:lnTo>
                  <a:lnTo>
                    <a:pt x="543439" y="874058"/>
                  </a:lnTo>
                  <a:lnTo>
                    <a:pt x="514750" y="855057"/>
                  </a:lnTo>
                  <a:lnTo>
                    <a:pt x="491218" y="839560"/>
                  </a:lnTo>
                  <a:lnTo>
                    <a:pt x="467598" y="823858"/>
                  </a:lnTo>
                  <a:lnTo>
                    <a:pt x="399102" y="777012"/>
                  </a:lnTo>
                  <a:lnTo>
                    <a:pt x="313199" y="716755"/>
                  </a:lnTo>
                  <a:lnTo>
                    <a:pt x="257836" y="676734"/>
                  </a:lnTo>
                  <a:lnTo>
                    <a:pt x="224589" y="651969"/>
                  </a:lnTo>
                  <a:lnTo>
                    <a:pt x="205035" y="637484"/>
                  </a:lnTo>
                  <a:lnTo>
                    <a:pt x="190749" y="628299"/>
                  </a:lnTo>
                  <a:lnTo>
                    <a:pt x="173308" y="619436"/>
                  </a:lnTo>
                  <a:lnTo>
                    <a:pt x="121541" y="596375"/>
                  </a:lnTo>
                  <a:lnTo>
                    <a:pt x="76922" y="575211"/>
                  </a:lnTo>
                  <a:lnTo>
                    <a:pt x="40720" y="549710"/>
                  </a:lnTo>
                  <a:lnTo>
                    <a:pt x="14203" y="513638"/>
                  </a:lnTo>
                  <a:lnTo>
                    <a:pt x="1991" y="476604"/>
                  </a:lnTo>
                  <a:lnTo>
                    <a:pt x="0" y="445353"/>
                  </a:lnTo>
                  <a:lnTo>
                    <a:pt x="9460" y="412689"/>
                  </a:lnTo>
                  <a:close/>
                </a:path>
              </a:pathLst>
            </a:custGeom>
            <a:ln w="84908">
              <a:solidFill>
                <a:srgbClr val="7F446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/>
          <p:nvPr/>
        </p:nvSpPr>
        <p:spPr>
          <a:xfrm>
            <a:off x="13465210" y="1561617"/>
            <a:ext cx="5885815" cy="386587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721995" marR="386080">
              <a:lnSpc>
                <a:spcPct val="100899"/>
              </a:lnSpc>
              <a:spcBef>
                <a:spcPts val="95"/>
              </a:spcBef>
            </a:pPr>
            <a:r>
              <a:rPr dirty="0" sz="3600" spc="-70">
                <a:latin typeface="Lucida Sans"/>
                <a:cs typeface="Lucida Sans"/>
              </a:rPr>
              <a:t>International</a:t>
            </a:r>
            <a:r>
              <a:rPr dirty="0" sz="3600" spc="-215">
                <a:latin typeface="Lucida Sans"/>
                <a:cs typeface="Lucida Sans"/>
              </a:rPr>
              <a:t> </a:t>
            </a:r>
            <a:r>
              <a:rPr dirty="0" sz="3600" spc="-135">
                <a:latin typeface="Lucida Sans"/>
                <a:cs typeface="Lucida Sans"/>
              </a:rPr>
              <a:t>Congress </a:t>
            </a:r>
            <a:r>
              <a:rPr dirty="0" sz="3600" spc="-160">
                <a:latin typeface="Lucida Sans"/>
                <a:cs typeface="Lucida Sans"/>
              </a:rPr>
              <a:t>on</a:t>
            </a:r>
            <a:r>
              <a:rPr dirty="0" sz="3600" spc="-150">
                <a:latin typeface="Lucida Sans"/>
                <a:cs typeface="Lucida Sans"/>
              </a:rPr>
              <a:t> </a:t>
            </a:r>
            <a:r>
              <a:rPr dirty="0" sz="3600" spc="-135">
                <a:latin typeface="Lucida Sans"/>
                <a:cs typeface="Lucida Sans"/>
              </a:rPr>
              <a:t>Committed</a:t>
            </a:r>
            <a:r>
              <a:rPr dirty="0" sz="3600" spc="-150">
                <a:latin typeface="Lucida Sans"/>
                <a:cs typeface="Lucida Sans"/>
              </a:rPr>
              <a:t> </a:t>
            </a:r>
            <a:r>
              <a:rPr dirty="0" sz="3600" spc="-25">
                <a:latin typeface="Lucida Sans"/>
                <a:cs typeface="Lucida Sans"/>
              </a:rPr>
              <a:t>and </a:t>
            </a:r>
            <a:r>
              <a:rPr dirty="0" sz="3600" spc="-85">
                <a:latin typeface="Lucida Sans"/>
                <a:cs typeface="Lucida Sans"/>
              </a:rPr>
              <a:t>Critical</a:t>
            </a:r>
            <a:r>
              <a:rPr dirty="0" sz="3600" spc="-145">
                <a:latin typeface="Lucida Sans"/>
                <a:cs typeface="Lucida Sans"/>
              </a:rPr>
              <a:t> </a:t>
            </a:r>
            <a:r>
              <a:rPr dirty="0" sz="3600" spc="-10">
                <a:latin typeface="Lucida Sans"/>
                <a:cs typeface="Lucida Sans"/>
              </a:rPr>
              <a:t>Education</a:t>
            </a:r>
            <a:endParaRPr sz="3600">
              <a:latin typeface="Lucida Sans"/>
              <a:cs typeface="Lucida Sans"/>
            </a:endParaRPr>
          </a:p>
          <a:p>
            <a:pPr marL="726440" marR="1785620">
              <a:lnSpc>
                <a:spcPct val="102499"/>
              </a:lnSpc>
              <a:spcBef>
                <a:spcPts val="2055"/>
              </a:spcBef>
            </a:pPr>
            <a:r>
              <a:rPr dirty="0" sz="1450" spc="-55">
                <a:latin typeface="Lucida Sans"/>
                <a:cs typeface="Lucida Sans"/>
              </a:rPr>
              <a:t>Global</a:t>
            </a:r>
            <a:r>
              <a:rPr dirty="0" sz="1450" spc="-75">
                <a:latin typeface="Lucida Sans"/>
                <a:cs typeface="Lucida Sans"/>
              </a:rPr>
              <a:t> </a:t>
            </a:r>
            <a:r>
              <a:rPr dirty="0" sz="1450" spc="-10">
                <a:latin typeface="Lucida Sans"/>
                <a:cs typeface="Lucida Sans"/>
              </a:rPr>
              <a:t>Justice,</a:t>
            </a:r>
            <a:r>
              <a:rPr dirty="0" sz="1450" spc="-75">
                <a:latin typeface="Lucida Sans"/>
                <a:cs typeface="Lucida Sans"/>
              </a:rPr>
              <a:t> </a:t>
            </a:r>
            <a:r>
              <a:rPr dirty="0" sz="1450" spc="-30">
                <a:latin typeface="Lucida Sans"/>
                <a:cs typeface="Lucida Sans"/>
              </a:rPr>
              <a:t>the</a:t>
            </a:r>
            <a:r>
              <a:rPr dirty="0" sz="1450" spc="-75">
                <a:latin typeface="Lucida Sans"/>
                <a:cs typeface="Lucida Sans"/>
              </a:rPr>
              <a:t> </a:t>
            </a:r>
            <a:r>
              <a:rPr dirty="0" sz="1450" spc="-60">
                <a:latin typeface="Lucida Sans"/>
                <a:cs typeface="Lucida Sans"/>
              </a:rPr>
              <a:t>Teaching</a:t>
            </a:r>
            <a:r>
              <a:rPr dirty="0" sz="1450" spc="-75">
                <a:latin typeface="Lucida Sans"/>
                <a:cs typeface="Lucida Sans"/>
              </a:rPr>
              <a:t> </a:t>
            </a:r>
            <a:r>
              <a:rPr dirty="0" sz="1450" spc="-10">
                <a:latin typeface="Lucida Sans"/>
                <a:cs typeface="Lucida Sans"/>
              </a:rPr>
              <a:t>Profession, </a:t>
            </a:r>
            <a:r>
              <a:rPr dirty="0" sz="1450" spc="-35">
                <a:latin typeface="Lucida Sans"/>
                <a:cs typeface="Lucida Sans"/>
              </a:rPr>
              <a:t>and</a:t>
            </a:r>
            <a:r>
              <a:rPr dirty="0" sz="1450" spc="-65">
                <a:latin typeface="Lucida Sans"/>
                <a:cs typeface="Lucida Sans"/>
              </a:rPr>
              <a:t> </a:t>
            </a:r>
            <a:r>
              <a:rPr dirty="0" sz="1450" spc="-45">
                <a:latin typeface="Lucida Sans"/>
                <a:cs typeface="Lucida Sans"/>
              </a:rPr>
              <a:t>Transformative</a:t>
            </a:r>
            <a:r>
              <a:rPr dirty="0" sz="1450" spc="-65">
                <a:latin typeface="Lucida Sans"/>
                <a:cs typeface="Lucida Sans"/>
              </a:rPr>
              <a:t> </a:t>
            </a:r>
            <a:r>
              <a:rPr dirty="0" sz="1450" spc="-10">
                <a:latin typeface="Lucida Sans"/>
                <a:cs typeface="Lucida Sans"/>
              </a:rPr>
              <a:t>Curriculum</a:t>
            </a:r>
            <a:endParaRPr sz="14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</a:pPr>
            <a:endParaRPr sz="14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</a:pPr>
            <a:endParaRPr sz="14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475"/>
              </a:spcBef>
            </a:pPr>
            <a:endParaRPr sz="1450">
              <a:latin typeface="Lucida Sans"/>
              <a:cs typeface="Lucida Sans"/>
            </a:endParaRPr>
          </a:p>
          <a:p>
            <a:pPr marL="1673225" marR="5080" indent="-1661160">
              <a:lnSpc>
                <a:spcPct val="101000"/>
              </a:lnSpc>
            </a:pPr>
            <a:r>
              <a:rPr dirty="0" sz="2450" spc="-30">
                <a:solidFill>
                  <a:srgbClr val="3C866E"/>
                </a:solidFill>
                <a:latin typeface="Lucida Sans"/>
                <a:cs typeface="Lucida Sans"/>
              </a:rPr>
              <a:t>University</a:t>
            </a:r>
            <a:r>
              <a:rPr dirty="0" sz="2450" spc="-105">
                <a:solidFill>
                  <a:srgbClr val="3C866E"/>
                </a:solidFill>
                <a:latin typeface="Lucida Sans"/>
                <a:cs typeface="Lucida Sans"/>
              </a:rPr>
              <a:t> </a:t>
            </a:r>
            <a:r>
              <a:rPr dirty="0" sz="2450" spc="-30">
                <a:solidFill>
                  <a:srgbClr val="3C866E"/>
                </a:solidFill>
                <a:latin typeface="Lucida Sans"/>
                <a:cs typeface="Lucida Sans"/>
              </a:rPr>
              <a:t>of</a:t>
            </a:r>
            <a:r>
              <a:rPr dirty="0" sz="2450" spc="-105">
                <a:solidFill>
                  <a:srgbClr val="3C866E"/>
                </a:solidFill>
                <a:latin typeface="Lucida Sans"/>
                <a:cs typeface="Lucida Sans"/>
              </a:rPr>
              <a:t> </a:t>
            </a:r>
            <a:r>
              <a:rPr dirty="0" sz="2450" spc="-40">
                <a:solidFill>
                  <a:srgbClr val="3C866E"/>
                </a:solidFill>
                <a:latin typeface="Lucida Sans"/>
                <a:cs typeface="Lucida Sans"/>
              </a:rPr>
              <a:t>Barcelona,</a:t>
            </a:r>
            <a:r>
              <a:rPr dirty="0" sz="2450" spc="-105">
                <a:solidFill>
                  <a:srgbClr val="3C866E"/>
                </a:solidFill>
                <a:latin typeface="Lucida Sans"/>
                <a:cs typeface="Lucida Sans"/>
              </a:rPr>
              <a:t> </a:t>
            </a:r>
            <a:r>
              <a:rPr dirty="0" sz="2450" spc="-85">
                <a:solidFill>
                  <a:srgbClr val="3C866E"/>
                </a:solidFill>
                <a:latin typeface="Lucida Sans"/>
                <a:cs typeface="Lucida Sans"/>
              </a:rPr>
              <a:t>Catalonia,</a:t>
            </a:r>
            <a:r>
              <a:rPr dirty="0" sz="2450" spc="-105">
                <a:solidFill>
                  <a:srgbClr val="3C866E"/>
                </a:solidFill>
                <a:latin typeface="Lucida Sans"/>
                <a:cs typeface="Lucida Sans"/>
              </a:rPr>
              <a:t> </a:t>
            </a:r>
            <a:r>
              <a:rPr dirty="0" sz="2450" spc="-10">
                <a:solidFill>
                  <a:srgbClr val="3C866E"/>
                </a:solidFill>
                <a:latin typeface="Lucida Sans"/>
                <a:cs typeface="Lucida Sans"/>
              </a:rPr>
              <a:t>Spain </a:t>
            </a:r>
            <a:r>
              <a:rPr dirty="0" sz="2450" spc="-70">
                <a:solidFill>
                  <a:srgbClr val="3C866E"/>
                </a:solidFill>
                <a:latin typeface="Lucida Sans"/>
                <a:cs typeface="Lucida Sans"/>
              </a:rPr>
              <a:t>From</a:t>
            </a:r>
            <a:r>
              <a:rPr dirty="0" sz="2450" spc="-114">
                <a:solidFill>
                  <a:srgbClr val="3C866E"/>
                </a:solidFill>
                <a:latin typeface="Lucida Sans"/>
                <a:cs typeface="Lucida Sans"/>
              </a:rPr>
              <a:t> </a:t>
            </a:r>
            <a:r>
              <a:rPr dirty="0" sz="2450">
                <a:solidFill>
                  <a:srgbClr val="3C866E"/>
                </a:solidFill>
                <a:latin typeface="Lucida Sans"/>
                <a:cs typeface="Lucida Sans"/>
              </a:rPr>
              <a:t>January</a:t>
            </a:r>
            <a:r>
              <a:rPr dirty="0" sz="2450" spc="-110">
                <a:solidFill>
                  <a:srgbClr val="3C866E"/>
                </a:solidFill>
                <a:latin typeface="Lucida Sans"/>
                <a:cs typeface="Lucida Sans"/>
              </a:rPr>
              <a:t> </a:t>
            </a:r>
            <a:r>
              <a:rPr dirty="0" sz="2450" spc="-114">
                <a:solidFill>
                  <a:srgbClr val="3C866E"/>
                </a:solidFill>
                <a:latin typeface="Lucida Sans"/>
                <a:cs typeface="Lucida Sans"/>
              </a:rPr>
              <a:t>22</a:t>
            </a:r>
            <a:r>
              <a:rPr dirty="0" sz="2450" spc="-110">
                <a:solidFill>
                  <a:srgbClr val="3C866E"/>
                </a:solidFill>
                <a:latin typeface="Lucida Sans"/>
                <a:cs typeface="Lucida Sans"/>
              </a:rPr>
              <a:t> </a:t>
            </a:r>
            <a:r>
              <a:rPr dirty="0" sz="2450" spc="-10">
                <a:solidFill>
                  <a:srgbClr val="3C866E"/>
                </a:solidFill>
                <a:latin typeface="Lucida Sans"/>
                <a:cs typeface="Lucida Sans"/>
              </a:rPr>
              <a:t>to</a:t>
            </a:r>
            <a:r>
              <a:rPr dirty="0" sz="2450" spc="-114">
                <a:solidFill>
                  <a:srgbClr val="3C866E"/>
                </a:solidFill>
                <a:latin typeface="Lucida Sans"/>
                <a:cs typeface="Lucida Sans"/>
              </a:rPr>
              <a:t> </a:t>
            </a:r>
            <a:r>
              <a:rPr dirty="0" sz="2450" spc="-90">
                <a:solidFill>
                  <a:srgbClr val="3C866E"/>
                </a:solidFill>
                <a:latin typeface="Lucida Sans"/>
                <a:cs typeface="Lucida Sans"/>
              </a:rPr>
              <a:t>24,</a:t>
            </a:r>
            <a:r>
              <a:rPr dirty="0" sz="2450" spc="-110">
                <a:solidFill>
                  <a:srgbClr val="3C866E"/>
                </a:solidFill>
                <a:latin typeface="Lucida Sans"/>
                <a:cs typeface="Lucida Sans"/>
              </a:rPr>
              <a:t> </a:t>
            </a:r>
            <a:r>
              <a:rPr dirty="0" sz="2450" spc="-20">
                <a:solidFill>
                  <a:srgbClr val="3C866E"/>
                </a:solidFill>
                <a:latin typeface="Lucida Sans"/>
                <a:cs typeface="Lucida Sans"/>
              </a:rPr>
              <a:t>2026</a:t>
            </a:r>
            <a:endParaRPr sz="2450">
              <a:latin typeface="Lucida Sans"/>
              <a:cs typeface="Lucida San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521314" y="6900553"/>
            <a:ext cx="10916920" cy="308927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6500" spc="-180" i="1">
                <a:solidFill>
                  <a:srgbClr val="7F456A"/>
                </a:solidFill>
                <a:latin typeface="Lucida Sans"/>
                <a:cs typeface="Lucida Sans"/>
              </a:rPr>
              <a:t>TITLE</a:t>
            </a:r>
            <a:r>
              <a:rPr dirty="0" sz="6500" spc="-450" i="1">
                <a:solidFill>
                  <a:srgbClr val="7F456A"/>
                </a:solidFill>
                <a:latin typeface="Lucida Sans"/>
                <a:cs typeface="Lucida Sans"/>
              </a:rPr>
              <a:t> </a:t>
            </a:r>
            <a:r>
              <a:rPr dirty="0" sz="6500" spc="-300" i="1">
                <a:solidFill>
                  <a:srgbClr val="7F456A"/>
                </a:solidFill>
                <a:latin typeface="Lucida Sans"/>
                <a:cs typeface="Lucida Sans"/>
              </a:rPr>
              <a:t>OF</a:t>
            </a:r>
            <a:r>
              <a:rPr dirty="0" sz="6500" spc="-440" i="1">
                <a:solidFill>
                  <a:srgbClr val="7F456A"/>
                </a:solidFill>
                <a:latin typeface="Lucida Sans"/>
                <a:cs typeface="Lucida Sans"/>
              </a:rPr>
              <a:t> </a:t>
            </a:r>
            <a:r>
              <a:rPr dirty="0" sz="6500" spc="-215" i="1">
                <a:solidFill>
                  <a:srgbClr val="7F456A"/>
                </a:solidFill>
                <a:latin typeface="Lucida Sans"/>
                <a:cs typeface="Lucida Sans"/>
              </a:rPr>
              <a:t>THE</a:t>
            </a:r>
            <a:r>
              <a:rPr dirty="0" sz="6500" spc="-445" i="1">
                <a:solidFill>
                  <a:srgbClr val="7F456A"/>
                </a:solidFill>
                <a:latin typeface="Lucida Sans"/>
                <a:cs typeface="Lucida Sans"/>
              </a:rPr>
              <a:t> </a:t>
            </a:r>
            <a:r>
              <a:rPr dirty="0" sz="6500" spc="-195" i="1">
                <a:solidFill>
                  <a:srgbClr val="7F456A"/>
                </a:solidFill>
                <a:latin typeface="Lucida Sans"/>
                <a:cs typeface="Lucida Sans"/>
              </a:rPr>
              <a:t>PRESEN</a:t>
            </a:r>
            <a:r>
              <a:rPr dirty="0" sz="6500" spc="-710" i="1">
                <a:solidFill>
                  <a:srgbClr val="7F456A"/>
                </a:solidFill>
                <a:latin typeface="Lucida Sans"/>
                <a:cs typeface="Lucida Sans"/>
              </a:rPr>
              <a:t>T</a:t>
            </a:r>
            <a:r>
              <a:rPr dirty="0" sz="6500" spc="-720" i="1">
                <a:solidFill>
                  <a:srgbClr val="7F456A"/>
                </a:solidFill>
                <a:latin typeface="Lucida Sans"/>
                <a:cs typeface="Lucida Sans"/>
              </a:rPr>
              <a:t>A</a:t>
            </a:r>
            <a:r>
              <a:rPr dirty="0" sz="6500" spc="-195" i="1">
                <a:solidFill>
                  <a:srgbClr val="7F456A"/>
                </a:solidFill>
                <a:latin typeface="Lucida Sans"/>
                <a:cs typeface="Lucida Sans"/>
              </a:rPr>
              <a:t>TION</a:t>
            </a:r>
            <a:endParaRPr sz="6500">
              <a:latin typeface="Lucida Sans"/>
              <a:cs typeface="Lucida Sans"/>
            </a:endParaRPr>
          </a:p>
          <a:p>
            <a:pPr marL="4725670" marR="5080" indent="-2086610">
              <a:lnSpc>
                <a:spcPct val="100499"/>
              </a:lnSpc>
              <a:spcBef>
                <a:spcPts val="6434"/>
              </a:spcBef>
            </a:pPr>
            <a:r>
              <a:rPr dirty="0" sz="4100" spc="-160">
                <a:solidFill>
                  <a:srgbClr val="A89543"/>
                </a:solidFill>
                <a:latin typeface="Lucida Sans"/>
                <a:cs typeface="Lucida Sans"/>
              </a:rPr>
              <a:t>Authorship:</a:t>
            </a:r>
            <a:r>
              <a:rPr dirty="0" sz="4100" spc="-155">
                <a:solidFill>
                  <a:srgbClr val="A89543"/>
                </a:solidFill>
                <a:latin typeface="Lucida Sans"/>
                <a:cs typeface="Lucida Sans"/>
              </a:rPr>
              <a:t> </a:t>
            </a:r>
            <a:r>
              <a:rPr dirty="0" sz="4100" spc="-70">
                <a:solidFill>
                  <a:srgbClr val="A3A3A3"/>
                </a:solidFill>
                <a:latin typeface="Lucida Sans"/>
                <a:cs typeface="Lucida Sans"/>
              </a:rPr>
              <a:t>Name</a:t>
            </a:r>
            <a:r>
              <a:rPr dirty="0" sz="4100" spc="-254">
                <a:solidFill>
                  <a:srgbClr val="A3A3A3"/>
                </a:solidFill>
                <a:latin typeface="Lucida Sans"/>
                <a:cs typeface="Lucida Sans"/>
              </a:rPr>
              <a:t> </a:t>
            </a:r>
            <a:r>
              <a:rPr dirty="0" sz="4100" spc="-155">
                <a:solidFill>
                  <a:srgbClr val="A3A3A3"/>
                </a:solidFill>
                <a:latin typeface="Lucida Sans"/>
                <a:cs typeface="Lucida Sans"/>
              </a:rPr>
              <a:t>and</a:t>
            </a:r>
            <a:r>
              <a:rPr dirty="0" sz="4100" spc="-250">
                <a:solidFill>
                  <a:srgbClr val="A3A3A3"/>
                </a:solidFill>
                <a:latin typeface="Lucida Sans"/>
                <a:cs typeface="Lucida Sans"/>
              </a:rPr>
              <a:t> </a:t>
            </a:r>
            <a:r>
              <a:rPr dirty="0" sz="4100" spc="-110">
                <a:solidFill>
                  <a:srgbClr val="A3A3A3"/>
                </a:solidFill>
                <a:latin typeface="Lucida Sans"/>
                <a:cs typeface="Lucida Sans"/>
              </a:rPr>
              <a:t>surname(s), </a:t>
            </a:r>
            <a:r>
              <a:rPr dirty="0" sz="4100" spc="-114">
                <a:solidFill>
                  <a:srgbClr val="A3A3A3"/>
                </a:solidFill>
                <a:latin typeface="Lucida Sans"/>
                <a:cs typeface="Lucida Sans"/>
              </a:rPr>
              <a:t>Institution</a:t>
            </a:r>
            <a:r>
              <a:rPr dirty="0" sz="4100" spc="-275">
                <a:solidFill>
                  <a:srgbClr val="A3A3A3"/>
                </a:solidFill>
                <a:latin typeface="Lucida Sans"/>
                <a:cs typeface="Lucida Sans"/>
              </a:rPr>
              <a:t> </a:t>
            </a:r>
            <a:r>
              <a:rPr dirty="0" sz="4100" spc="-110">
                <a:solidFill>
                  <a:srgbClr val="A3A3A3"/>
                </a:solidFill>
                <a:latin typeface="Lucida Sans"/>
                <a:cs typeface="Lucida Sans"/>
              </a:rPr>
              <a:t>or</a:t>
            </a:r>
            <a:r>
              <a:rPr dirty="0" sz="4100" spc="-270">
                <a:solidFill>
                  <a:srgbClr val="A3A3A3"/>
                </a:solidFill>
                <a:latin typeface="Lucida Sans"/>
                <a:cs typeface="Lucida Sans"/>
              </a:rPr>
              <a:t> </a:t>
            </a:r>
            <a:r>
              <a:rPr dirty="0" sz="4100" spc="-150">
                <a:solidFill>
                  <a:srgbClr val="A3A3A3"/>
                </a:solidFill>
                <a:latin typeface="Lucida Sans"/>
                <a:cs typeface="Lucida Sans"/>
              </a:rPr>
              <a:t>organization</a:t>
            </a:r>
            <a:endParaRPr sz="4100">
              <a:latin typeface="Lucida Sans"/>
              <a:cs typeface="Lucida Sans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3903" y="591824"/>
            <a:ext cx="6453991" cy="1012490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593947" y="886223"/>
            <a:ext cx="1700530" cy="6089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2099"/>
              </a:lnSpc>
              <a:spcBef>
                <a:spcPts val="95"/>
              </a:spcBef>
            </a:pPr>
            <a:r>
              <a:rPr dirty="0" sz="1250" spc="-20">
                <a:latin typeface="Lucida Sans"/>
                <a:cs typeface="Lucida Sans"/>
              </a:rPr>
              <a:t>International</a:t>
            </a:r>
            <a:r>
              <a:rPr dirty="0" sz="1250" spc="-15">
                <a:latin typeface="Lucida Sans"/>
                <a:cs typeface="Lucida Sans"/>
              </a:rPr>
              <a:t> </a:t>
            </a:r>
            <a:r>
              <a:rPr dirty="0" sz="1250" spc="-50">
                <a:latin typeface="Lucida Sans"/>
                <a:cs typeface="Lucida Sans"/>
              </a:rPr>
              <a:t>Congress </a:t>
            </a:r>
            <a:r>
              <a:rPr dirty="0" sz="1250" spc="-45">
                <a:latin typeface="Lucida Sans"/>
                <a:cs typeface="Lucida Sans"/>
              </a:rPr>
              <a:t>on </a:t>
            </a:r>
            <a:r>
              <a:rPr dirty="0" sz="1250" spc="-40">
                <a:latin typeface="Lucida Sans"/>
                <a:cs typeface="Lucida Sans"/>
              </a:rPr>
              <a:t>Committed </a:t>
            </a:r>
            <a:r>
              <a:rPr dirty="0" sz="1250" spc="-25">
                <a:latin typeface="Lucida Sans"/>
                <a:cs typeface="Lucida Sans"/>
              </a:rPr>
              <a:t>and </a:t>
            </a:r>
            <a:r>
              <a:rPr dirty="0" sz="1250" spc="-30">
                <a:latin typeface="Lucida Sans"/>
                <a:cs typeface="Lucida Sans"/>
              </a:rPr>
              <a:t>Critical</a:t>
            </a:r>
            <a:r>
              <a:rPr dirty="0" sz="1250" spc="-25">
                <a:latin typeface="Lucida Sans"/>
                <a:cs typeface="Lucida Sans"/>
              </a:rPr>
              <a:t> </a:t>
            </a:r>
            <a:r>
              <a:rPr dirty="0" sz="1250" spc="-10">
                <a:latin typeface="Lucida Sans"/>
                <a:cs typeface="Lucida Sans"/>
              </a:rPr>
              <a:t>Education</a:t>
            </a:r>
            <a:endParaRPr sz="1250">
              <a:latin typeface="Lucida Sans"/>
              <a:cs typeface="Lucida San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3290"/>
              </a:lnSpc>
            </a:pPr>
            <a:r>
              <a:rPr dirty="0" spc="-105"/>
              <a:t>Delete</a:t>
            </a:r>
            <a:r>
              <a:rPr dirty="0" spc="-180"/>
              <a:t> </a:t>
            </a:r>
            <a:r>
              <a:rPr dirty="0" spc="-110"/>
              <a:t>this</a:t>
            </a:r>
            <a:r>
              <a:rPr dirty="0" spc="-175"/>
              <a:t> </a:t>
            </a:r>
            <a:r>
              <a:rPr dirty="0" spc="-120"/>
              <a:t>slide</a:t>
            </a:r>
            <a:r>
              <a:rPr dirty="0" spc="-175"/>
              <a:t> </a:t>
            </a:r>
            <a:r>
              <a:rPr dirty="0" spc="-165"/>
              <a:t>before</a:t>
            </a:r>
            <a:r>
              <a:rPr dirty="0" spc="-180"/>
              <a:t> </a:t>
            </a:r>
            <a:r>
              <a:rPr dirty="0" spc="-100"/>
              <a:t>the</a:t>
            </a:r>
            <a:r>
              <a:rPr dirty="0" spc="-175"/>
              <a:t> </a:t>
            </a:r>
            <a:r>
              <a:rPr dirty="0" spc="-100"/>
              <a:t>presentation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67419" y="3534537"/>
            <a:ext cx="14377669" cy="22244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1299"/>
              </a:lnSpc>
              <a:spcBef>
                <a:spcPts val="90"/>
              </a:spcBef>
            </a:pP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This</a:t>
            </a:r>
            <a:r>
              <a:rPr dirty="0" sz="2850" spc="-13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5">
                <a:solidFill>
                  <a:srgbClr val="020203"/>
                </a:solidFill>
                <a:latin typeface="Lucida Sans"/>
                <a:cs typeface="Lucida Sans"/>
              </a:rPr>
              <a:t>presentation</a:t>
            </a:r>
            <a:r>
              <a:rPr dirty="0" sz="2850" spc="-13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is</a:t>
            </a:r>
            <a:r>
              <a:rPr dirty="0" sz="2850" spc="-13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prepared</a:t>
            </a:r>
            <a:r>
              <a:rPr dirty="0" sz="2850" spc="-13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to</a:t>
            </a:r>
            <a:r>
              <a:rPr dirty="0" sz="2850" spc="-13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5">
                <a:solidFill>
                  <a:srgbClr val="020203"/>
                </a:solidFill>
                <a:latin typeface="Lucida Sans"/>
                <a:cs typeface="Lucida Sans"/>
              </a:rPr>
              <a:t>support</a:t>
            </a:r>
            <a:r>
              <a:rPr dirty="0" sz="2850" spc="-13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those</a:t>
            </a:r>
            <a:r>
              <a:rPr dirty="0" sz="2850" spc="-13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20">
                <a:solidFill>
                  <a:srgbClr val="020203"/>
                </a:solidFill>
                <a:latin typeface="Lucida Sans"/>
                <a:cs typeface="Lucida Sans"/>
              </a:rPr>
              <a:t>who</a:t>
            </a:r>
            <a:r>
              <a:rPr dirty="0" sz="2850" spc="-13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50">
                <a:solidFill>
                  <a:srgbClr val="020203"/>
                </a:solidFill>
                <a:latin typeface="Lucida Sans"/>
                <a:cs typeface="Lucida Sans"/>
              </a:rPr>
              <a:t>are</a:t>
            </a:r>
            <a:r>
              <a:rPr dirty="0" sz="2850" spc="-13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presenting</a:t>
            </a:r>
            <a:r>
              <a:rPr dirty="0" sz="2850" spc="-13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20">
                <a:solidFill>
                  <a:srgbClr val="020203"/>
                </a:solidFill>
                <a:latin typeface="Lucida Sans"/>
                <a:cs typeface="Lucida Sans"/>
              </a:rPr>
              <a:t>papers</a:t>
            </a:r>
            <a:r>
              <a:rPr dirty="0" sz="2850" spc="-13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>
                <a:solidFill>
                  <a:srgbClr val="020203"/>
                </a:solidFill>
                <a:latin typeface="Lucida Sans"/>
                <a:cs typeface="Lucida Sans"/>
              </a:rPr>
              <a:t>at</a:t>
            </a:r>
            <a:r>
              <a:rPr dirty="0" sz="2850" spc="-13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35">
                <a:solidFill>
                  <a:srgbClr val="020203"/>
                </a:solidFill>
                <a:latin typeface="Lucida Sans"/>
                <a:cs typeface="Lucida Sans"/>
              </a:rPr>
              <a:t>the</a:t>
            </a:r>
            <a:r>
              <a:rPr dirty="0" sz="2850" spc="-13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Inter-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national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25">
                <a:solidFill>
                  <a:srgbClr val="020203"/>
                </a:solidFill>
                <a:latin typeface="Lucida Sans"/>
                <a:cs typeface="Lucida Sans"/>
              </a:rPr>
              <a:t>Congress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on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Critical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5">
                <a:solidFill>
                  <a:srgbClr val="020203"/>
                </a:solidFill>
                <a:latin typeface="Lucida Sans"/>
                <a:cs typeface="Lucida Sans"/>
              </a:rPr>
              <a:t>and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0">
                <a:solidFill>
                  <a:srgbClr val="020203"/>
                </a:solidFill>
                <a:latin typeface="Lucida Sans"/>
                <a:cs typeface="Lucida Sans"/>
              </a:rPr>
              <a:t>Committed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Education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2026.</a:t>
            </a:r>
            <a:endParaRPr sz="28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2850">
              <a:latin typeface="Lucida Sans"/>
              <a:cs typeface="Lucida Sans"/>
            </a:endParaRPr>
          </a:p>
          <a:p>
            <a:pPr marL="12700" marR="142240">
              <a:lnSpc>
                <a:spcPct val="101299"/>
              </a:lnSpc>
            </a:pP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Adapt</a:t>
            </a:r>
            <a:r>
              <a:rPr dirty="0" sz="2850" spc="-13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>
                <a:solidFill>
                  <a:srgbClr val="020203"/>
                </a:solidFill>
                <a:latin typeface="Lucida Sans"/>
                <a:cs typeface="Lucida Sans"/>
              </a:rPr>
              <a:t>it</a:t>
            </a:r>
            <a:r>
              <a:rPr dirty="0" sz="2850" spc="-16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0">
                <a:solidFill>
                  <a:srgbClr val="020203"/>
                </a:solidFill>
                <a:latin typeface="Lucida Sans"/>
                <a:cs typeface="Lucida Sans"/>
              </a:rPr>
              <a:t>according</a:t>
            </a:r>
            <a:r>
              <a:rPr dirty="0" sz="2850" spc="-13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to</a:t>
            </a:r>
            <a:r>
              <a:rPr dirty="0" sz="2850" spc="-15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55">
                <a:solidFill>
                  <a:srgbClr val="020203"/>
                </a:solidFill>
                <a:latin typeface="Lucida Sans"/>
                <a:cs typeface="Lucida Sans"/>
              </a:rPr>
              <a:t>your</a:t>
            </a:r>
            <a:r>
              <a:rPr dirty="0" sz="2850" spc="-14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5">
                <a:solidFill>
                  <a:srgbClr val="020203"/>
                </a:solidFill>
                <a:latin typeface="Lucida Sans"/>
                <a:cs typeface="Lucida Sans"/>
              </a:rPr>
              <a:t>presentation,</a:t>
            </a:r>
            <a:r>
              <a:rPr dirty="0" sz="2850" spc="-15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5">
                <a:solidFill>
                  <a:srgbClr val="020203"/>
                </a:solidFill>
                <a:latin typeface="Lucida Sans"/>
                <a:cs typeface="Lucida Sans"/>
              </a:rPr>
              <a:t>but</a:t>
            </a:r>
            <a:r>
              <a:rPr dirty="0" sz="2850" spc="-14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25">
                <a:solidFill>
                  <a:srgbClr val="020203"/>
                </a:solidFill>
                <a:latin typeface="Lucida Sans"/>
                <a:cs typeface="Lucida Sans"/>
              </a:rPr>
              <a:t>make</a:t>
            </a:r>
            <a:r>
              <a:rPr dirty="0" sz="2850" spc="-13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sure</a:t>
            </a:r>
            <a:r>
              <a:rPr dirty="0" sz="2850" spc="-13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to</a:t>
            </a:r>
            <a:r>
              <a:rPr dirty="0" sz="2850" spc="-15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40">
                <a:solidFill>
                  <a:srgbClr val="020203"/>
                </a:solidFill>
                <a:latin typeface="Lucida Sans"/>
                <a:cs typeface="Lucida Sans"/>
              </a:rPr>
              <a:t>follow</a:t>
            </a:r>
            <a:r>
              <a:rPr dirty="0" sz="2850" spc="-15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35">
                <a:solidFill>
                  <a:srgbClr val="020203"/>
                </a:solidFill>
                <a:latin typeface="Lucida Sans"/>
                <a:cs typeface="Lucida Sans"/>
              </a:rPr>
              <a:t>the</a:t>
            </a:r>
            <a:r>
              <a:rPr dirty="0" sz="2850" spc="-14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accessibility</a:t>
            </a:r>
            <a:r>
              <a:rPr dirty="0" sz="2850" spc="-15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20">
                <a:solidFill>
                  <a:srgbClr val="020203"/>
                </a:solidFill>
                <a:latin typeface="Lucida Sans"/>
                <a:cs typeface="Lucida Sans"/>
              </a:rPr>
              <a:t>gui-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delines.</a:t>
            </a:r>
            <a:endParaRPr sz="2850">
              <a:latin typeface="Lucida Sans"/>
              <a:cs typeface="Lucida Sans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GENERAL</a:t>
            </a:r>
            <a:r>
              <a:rPr dirty="0" spc="-330"/>
              <a:t> </a:t>
            </a:r>
            <a:r>
              <a:rPr dirty="0" spc="-45"/>
              <a:t>INSTRUCTIONS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169283" y="-169283"/>
            <a:ext cx="9825253" cy="11647122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GENERAL</a:t>
            </a:r>
            <a:r>
              <a:rPr dirty="0" spc="-330"/>
              <a:t> </a:t>
            </a:r>
            <a:r>
              <a:rPr dirty="0" spc="-45"/>
              <a:t>INSTRUCTIONS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16349767" y="696993"/>
            <a:ext cx="1133475" cy="1073785"/>
            <a:chOff x="16349767" y="696993"/>
            <a:chExt cx="1133475" cy="1073785"/>
          </a:xfrm>
        </p:grpSpPr>
        <p:sp>
          <p:nvSpPr>
            <p:cNvPr id="5" name="object 5"/>
            <p:cNvSpPr/>
            <p:nvPr/>
          </p:nvSpPr>
          <p:spPr>
            <a:xfrm>
              <a:off x="16364678" y="1024193"/>
              <a:ext cx="532130" cy="445134"/>
            </a:xfrm>
            <a:custGeom>
              <a:avLst/>
              <a:gdLst/>
              <a:ahLst/>
              <a:cxnLst/>
              <a:rect l="l" t="t" r="r" b="b"/>
              <a:pathLst>
                <a:path w="532130" h="445134">
                  <a:moveTo>
                    <a:pt x="488424" y="378120"/>
                  </a:moveTo>
                  <a:lnTo>
                    <a:pt x="467409" y="383193"/>
                  </a:lnTo>
                  <a:lnTo>
                    <a:pt x="446394" y="388265"/>
                  </a:lnTo>
                  <a:lnTo>
                    <a:pt x="425379" y="393335"/>
                  </a:lnTo>
                  <a:lnTo>
                    <a:pt x="404364" y="398402"/>
                  </a:lnTo>
                  <a:lnTo>
                    <a:pt x="363959" y="408161"/>
                  </a:lnTo>
                  <a:lnTo>
                    <a:pt x="343212" y="413171"/>
                  </a:lnTo>
                  <a:lnTo>
                    <a:pt x="335567" y="415018"/>
                  </a:lnTo>
                  <a:lnTo>
                    <a:pt x="334471" y="415281"/>
                  </a:lnTo>
                  <a:lnTo>
                    <a:pt x="302196" y="423596"/>
                  </a:lnTo>
                  <a:lnTo>
                    <a:pt x="258885" y="434481"/>
                  </a:lnTo>
                  <a:lnTo>
                    <a:pt x="216908" y="442206"/>
                  </a:lnTo>
                  <a:lnTo>
                    <a:pt x="187689" y="444813"/>
                  </a:lnTo>
                  <a:lnTo>
                    <a:pt x="176204" y="443322"/>
                  </a:lnTo>
                  <a:lnTo>
                    <a:pt x="134519" y="421799"/>
                  </a:lnTo>
                  <a:lnTo>
                    <a:pt x="105730" y="388526"/>
                  </a:lnTo>
                  <a:lnTo>
                    <a:pt x="90446" y="352394"/>
                  </a:lnTo>
                  <a:lnTo>
                    <a:pt x="75578" y="313860"/>
                  </a:lnTo>
                  <a:lnTo>
                    <a:pt x="71742" y="304034"/>
                  </a:lnTo>
                  <a:lnTo>
                    <a:pt x="64943" y="286746"/>
                  </a:lnTo>
                  <a:lnTo>
                    <a:pt x="55909" y="264000"/>
                  </a:lnTo>
                  <a:lnTo>
                    <a:pt x="45370" y="237800"/>
                  </a:lnTo>
                  <a:lnTo>
                    <a:pt x="39604" y="223604"/>
                  </a:lnTo>
                  <a:lnTo>
                    <a:pt x="33425" y="208294"/>
                  </a:lnTo>
                  <a:lnTo>
                    <a:pt x="19172" y="171854"/>
                  </a:lnTo>
                  <a:lnTo>
                    <a:pt x="2153" y="123480"/>
                  </a:lnTo>
                  <a:lnTo>
                    <a:pt x="0" y="107155"/>
                  </a:lnTo>
                  <a:lnTo>
                    <a:pt x="4973" y="86600"/>
                  </a:lnTo>
                  <a:lnTo>
                    <a:pt x="36972" y="43680"/>
                  </a:lnTo>
                  <a:lnTo>
                    <a:pt x="74912" y="16949"/>
                  </a:lnTo>
                  <a:lnTo>
                    <a:pt x="121425" y="1906"/>
                  </a:lnTo>
                  <a:lnTo>
                    <a:pt x="140566" y="0"/>
                  </a:lnTo>
                  <a:lnTo>
                    <a:pt x="155050" y="117"/>
                  </a:lnTo>
                  <a:lnTo>
                    <a:pt x="201214" y="10753"/>
                  </a:lnTo>
                  <a:lnTo>
                    <a:pt x="241006" y="36534"/>
                  </a:lnTo>
                  <a:lnTo>
                    <a:pt x="275889" y="67840"/>
                  </a:lnTo>
                  <a:lnTo>
                    <a:pt x="309571" y="99364"/>
                  </a:lnTo>
                  <a:lnTo>
                    <a:pt x="346999" y="135214"/>
                  </a:lnTo>
                  <a:lnTo>
                    <a:pt x="353006" y="141006"/>
                  </a:lnTo>
                  <a:lnTo>
                    <a:pt x="359015" y="146640"/>
                  </a:lnTo>
                  <a:lnTo>
                    <a:pt x="379325" y="165095"/>
                  </a:lnTo>
                  <a:lnTo>
                    <a:pt x="395214" y="178968"/>
                  </a:lnTo>
                  <a:lnTo>
                    <a:pt x="410956" y="192651"/>
                  </a:lnTo>
                  <a:lnTo>
                    <a:pt x="430824" y="210534"/>
                  </a:lnTo>
                  <a:lnTo>
                    <a:pt x="450423" y="227810"/>
                  </a:lnTo>
                  <a:lnTo>
                    <a:pt x="462779" y="237346"/>
                  </a:lnTo>
                  <a:lnTo>
                    <a:pt x="472398" y="243884"/>
                  </a:lnTo>
                  <a:lnTo>
                    <a:pt x="483786" y="252166"/>
                  </a:lnTo>
                  <a:lnTo>
                    <a:pt x="515000" y="288489"/>
                  </a:lnTo>
                  <a:lnTo>
                    <a:pt x="532046" y="333776"/>
                  </a:lnTo>
                  <a:lnTo>
                    <a:pt x="527373" y="347961"/>
                  </a:lnTo>
                  <a:lnTo>
                    <a:pt x="517959" y="360440"/>
                  </a:lnTo>
                  <a:lnTo>
                    <a:pt x="504683" y="370673"/>
                  </a:lnTo>
                  <a:lnTo>
                    <a:pt x="488424" y="378120"/>
                  </a:lnTo>
                  <a:close/>
                </a:path>
              </a:pathLst>
            </a:custGeom>
            <a:ln w="29821">
              <a:solidFill>
                <a:srgbClr val="A8954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16552950" y="1246236"/>
              <a:ext cx="416559" cy="485775"/>
            </a:xfrm>
            <a:custGeom>
              <a:avLst/>
              <a:gdLst/>
              <a:ahLst/>
              <a:cxnLst/>
              <a:rect l="l" t="t" r="r" b="b"/>
              <a:pathLst>
                <a:path w="416559" h="485775">
                  <a:moveTo>
                    <a:pt x="412840" y="15811"/>
                  </a:moveTo>
                  <a:lnTo>
                    <a:pt x="415653" y="22402"/>
                  </a:lnTo>
                  <a:lnTo>
                    <a:pt x="416393" y="30020"/>
                  </a:lnTo>
                  <a:lnTo>
                    <a:pt x="415503" y="39585"/>
                  </a:lnTo>
                  <a:lnTo>
                    <a:pt x="413427" y="52019"/>
                  </a:lnTo>
                  <a:lnTo>
                    <a:pt x="409637" y="73959"/>
                  </a:lnTo>
                  <a:lnTo>
                    <a:pt x="406467" y="92478"/>
                  </a:lnTo>
                  <a:lnTo>
                    <a:pt x="403091" y="110205"/>
                  </a:lnTo>
                  <a:lnTo>
                    <a:pt x="398684" y="129765"/>
                  </a:lnTo>
                  <a:lnTo>
                    <a:pt x="389930" y="175963"/>
                  </a:lnTo>
                  <a:lnTo>
                    <a:pt x="386476" y="194165"/>
                  </a:lnTo>
                  <a:lnTo>
                    <a:pt x="383026" y="212365"/>
                  </a:lnTo>
                  <a:lnTo>
                    <a:pt x="379577" y="230565"/>
                  </a:lnTo>
                  <a:lnTo>
                    <a:pt x="376129" y="248767"/>
                  </a:lnTo>
                  <a:lnTo>
                    <a:pt x="371152" y="275006"/>
                  </a:lnTo>
                  <a:lnTo>
                    <a:pt x="366177" y="301248"/>
                  </a:lnTo>
                  <a:lnTo>
                    <a:pt x="361202" y="327492"/>
                  </a:lnTo>
                  <a:lnTo>
                    <a:pt x="356224" y="353737"/>
                  </a:lnTo>
                  <a:lnTo>
                    <a:pt x="352251" y="382074"/>
                  </a:lnTo>
                  <a:lnTo>
                    <a:pt x="350219" y="405091"/>
                  </a:lnTo>
                  <a:lnTo>
                    <a:pt x="346798" y="425616"/>
                  </a:lnTo>
                  <a:lnTo>
                    <a:pt x="322805" y="469019"/>
                  </a:lnTo>
                  <a:lnTo>
                    <a:pt x="280888" y="485741"/>
                  </a:lnTo>
                  <a:lnTo>
                    <a:pt x="265469" y="484636"/>
                  </a:lnTo>
                  <a:lnTo>
                    <a:pt x="226612" y="474524"/>
                  </a:lnTo>
                  <a:lnTo>
                    <a:pt x="166827" y="447546"/>
                  </a:lnTo>
                  <a:lnTo>
                    <a:pt x="146979" y="438556"/>
                  </a:lnTo>
                  <a:lnTo>
                    <a:pt x="112724" y="419913"/>
                  </a:lnTo>
                  <a:lnTo>
                    <a:pt x="79892" y="391607"/>
                  </a:lnTo>
                  <a:lnTo>
                    <a:pt x="75468" y="386700"/>
                  </a:lnTo>
                  <a:lnTo>
                    <a:pt x="65899" y="376366"/>
                  </a:lnTo>
                  <a:lnTo>
                    <a:pt x="36663" y="338293"/>
                  </a:lnTo>
                  <a:lnTo>
                    <a:pt x="12756" y="296628"/>
                  </a:lnTo>
                  <a:lnTo>
                    <a:pt x="1447" y="260189"/>
                  </a:lnTo>
                  <a:lnTo>
                    <a:pt x="0" y="248082"/>
                  </a:lnTo>
                  <a:lnTo>
                    <a:pt x="515" y="233464"/>
                  </a:lnTo>
                  <a:lnTo>
                    <a:pt x="19810" y="194423"/>
                  </a:lnTo>
                  <a:lnTo>
                    <a:pt x="74748" y="155682"/>
                  </a:lnTo>
                  <a:lnTo>
                    <a:pt x="120730" y="130584"/>
                  </a:lnTo>
                  <a:lnTo>
                    <a:pt x="144503" y="118645"/>
                  </a:lnTo>
                  <a:lnTo>
                    <a:pt x="176753" y="102346"/>
                  </a:lnTo>
                  <a:lnTo>
                    <a:pt x="210816" y="84759"/>
                  </a:lnTo>
                  <a:lnTo>
                    <a:pt x="279733" y="51275"/>
                  </a:lnTo>
                  <a:lnTo>
                    <a:pt x="302647" y="40875"/>
                  </a:lnTo>
                  <a:lnTo>
                    <a:pt x="313197" y="35969"/>
                  </a:lnTo>
                  <a:lnTo>
                    <a:pt x="321398" y="30711"/>
                  </a:lnTo>
                  <a:lnTo>
                    <a:pt x="337326" y="18775"/>
                  </a:lnTo>
                  <a:lnTo>
                    <a:pt x="351450" y="8707"/>
                  </a:lnTo>
                  <a:lnTo>
                    <a:pt x="365463" y="1964"/>
                  </a:lnTo>
                  <a:lnTo>
                    <a:pt x="381061" y="0"/>
                  </a:lnTo>
                  <a:lnTo>
                    <a:pt x="385804" y="510"/>
                  </a:lnTo>
                  <a:lnTo>
                    <a:pt x="394512" y="2584"/>
                  </a:lnTo>
                  <a:lnTo>
                    <a:pt x="404440" y="7319"/>
                  </a:lnTo>
                  <a:lnTo>
                    <a:pt x="412840" y="15811"/>
                  </a:lnTo>
                  <a:close/>
                </a:path>
              </a:pathLst>
            </a:custGeom>
            <a:ln w="29821">
              <a:solidFill>
                <a:srgbClr val="A8954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6816094" y="711903"/>
              <a:ext cx="520065" cy="407034"/>
            </a:xfrm>
            <a:custGeom>
              <a:avLst/>
              <a:gdLst/>
              <a:ahLst/>
              <a:cxnLst/>
              <a:rect l="l" t="t" r="r" b="b"/>
              <a:pathLst>
                <a:path w="520065" h="407034">
                  <a:moveTo>
                    <a:pt x="1547" y="337988"/>
                  </a:moveTo>
                  <a:lnTo>
                    <a:pt x="7506" y="317207"/>
                  </a:lnTo>
                  <a:lnTo>
                    <a:pt x="13465" y="296424"/>
                  </a:lnTo>
                  <a:lnTo>
                    <a:pt x="19425" y="275641"/>
                  </a:lnTo>
                  <a:lnTo>
                    <a:pt x="25390" y="254860"/>
                  </a:lnTo>
                  <a:lnTo>
                    <a:pt x="36843" y="214908"/>
                  </a:lnTo>
                  <a:lnTo>
                    <a:pt x="42724" y="194394"/>
                  </a:lnTo>
                  <a:lnTo>
                    <a:pt x="44891" y="186836"/>
                  </a:lnTo>
                  <a:lnTo>
                    <a:pt x="45201" y="185752"/>
                  </a:lnTo>
                  <a:lnTo>
                    <a:pt x="53892" y="153578"/>
                  </a:lnTo>
                  <a:lnTo>
                    <a:pt x="60133" y="130169"/>
                  </a:lnTo>
                  <a:lnTo>
                    <a:pt x="65796" y="110531"/>
                  </a:lnTo>
                  <a:lnTo>
                    <a:pt x="79787" y="70208"/>
                  </a:lnTo>
                  <a:lnTo>
                    <a:pt x="98906" y="34259"/>
                  </a:lnTo>
                  <a:lnTo>
                    <a:pt x="138199" y="8625"/>
                  </a:lnTo>
                  <a:lnTo>
                    <a:pt x="181343" y="0"/>
                  </a:lnTo>
                  <a:lnTo>
                    <a:pt x="196031" y="1080"/>
                  </a:lnTo>
                  <a:lnTo>
                    <a:pt x="220312" y="4535"/>
                  </a:lnTo>
                  <a:lnTo>
                    <a:pt x="261163" y="10616"/>
                  </a:lnTo>
                  <a:lnTo>
                    <a:pt x="271604" y="12127"/>
                  </a:lnTo>
                  <a:lnTo>
                    <a:pt x="289998" y="14744"/>
                  </a:lnTo>
                  <a:lnTo>
                    <a:pt x="314241" y="18111"/>
                  </a:lnTo>
                  <a:lnTo>
                    <a:pt x="342228" y="21872"/>
                  </a:lnTo>
                  <a:lnTo>
                    <a:pt x="357421" y="23867"/>
                  </a:lnTo>
                  <a:lnTo>
                    <a:pt x="373787" y="26049"/>
                  </a:lnTo>
                  <a:lnTo>
                    <a:pt x="412509" y="31631"/>
                  </a:lnTo>
                  <a:lnTo>
                    <a:pt x="462988" y="40696"/>
                  </a:lnTo>
                  <a:lnTo>
                    <a:pt x="504088" y="78119"/>
                  </a:lnTo>
                  <a:lnTo>
                    <a:pt x="517231" y="119234"/>
                  </a:lnTo>
                  <a:lnTo>
                    <a:pt x="519731" y="156556"/>
                  </a:lnTo>
                  <a:lnTo>
                    <a:pt x="516359" y="182234"/>
                  </a:lnTo>
                  <a:lnTo>
                    <a:pt x="502078" y="222032"/>
                  </a:lnTo>
                  <a:lnTo>
                    <a:pt x="474592" y="259133"/>
                  </a:lnTo>
                  <a:lnTo>
                    <a:pt x="442813" y="282554"/>
                  </a:lnTo>
                  <a:lnTo>
                    <a:pt x="398268" y="299037"/>
                  </a:lnTo>
                  <a:lnTo>
                    <a:pt x="357470" y="312234"/>
                  </a:lnTo>
                  <a:lnTo>
                    <a:pt x="299055" y="329970"/>
                  </a:lnTo>
                  <a:lnTo>
                    <a:pt x="274605" y="337215"/>
                  </a:lnTo>
                  <a:lnTo>
                    <a:pt x="266733" y="339664"/>
                  </a:lnTo>
                  <a:lnTo>
                    <a:pt x="240668" y="348214"/>
                  </a:lnTo>
                  <a:lnTo>
                    <a:pt x="220765" y="355185"/>
                  </a:lnTo>
                  <a:lnTo>
                    <a:pt x="201095" y="362123"/>
                  </a:lnTo>
                  <a:lnTo>
                    <a:pt x="175731" y="370574"/>
                  </a:lnTo>
                  <a:lnTo>
                    <a:pt x="151032" y="379107"/>
                  </a:lnTo>
                  <a:lnTo>
                    <a:pt x="136643" y="385153"/>
                  </a:lnTo>
                  <a:lnTo>
                    <a:pt x="126211" y="390294"/>
                  </a:lnTo>
                  <a:lnTo>
                    <a:pt x="113387" y="396112"/>
                  </a:lnTo>
                  <a:lnTo>
                    <a:pt x="66394" y="405337"/>
                  </a:lnTo>
                  <a:lnTo>
                    <a:pt x="43376" y="406497"/>
                  </a:lnTo>
                  <a:lnTo>
                    <a:pt x="30660" y="404079"/>
                  </a:lnTo>
                  <a:lnTo>
                    <a:pt x="18584" y="397808"/>
                  </a:lnTo>
                  <a:lnTo>
                    <a:pt x="8558" y="386746"/>
                  </a:lnTo>
                  <a:lnTo>
                    <a:pt x="2350" y="372402"/>
                  </a:lnTo>
                  <a:lnTo>
                    <a:pt x="0" y="355806"/>
                  </a:lnTo>
                  <a:lnTo>
                    <a:pt x="1547" y="337988"/>
                  </a:lnTo>
                  <a:close/>
                </a:path>
              </a:pathLst>
            </a:custGeom>
            <a:ln w="29821">
              <a:solidFill>
                <a:srgbClr val="3C876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6532105" y="729988"/>
              <a:ext cx="397510" cy="487680"/>
            </a:xfrm>
            <a:custGeom>
              <a:avLst/>
              <a:gdLst/>
              <a:ahLst/>
              <a:cxnLst/>
              <a:rect l="l" t="t" r="r" b="b"/>
              <a:pathLst>
                <a:path w="397509" h="487680">
                  <a:moveTo>
                    <a:pt x="351926" y="487135"/>
                  </a:moveTo>
                  <a:lnTo>
                    <a:pt x="302933" y="455650"/>
                  </a:lnTo>
                  <a:lnTo>
                    <a:pt x="288393" y="443755"/>
                  </a:lnTo>
                  <a:lnTo>
                    <a:pt x="274643" y="432074"/>
                  </a:lnTo>
                  <a:lnTo>
                    <a:pt x="259803" y="418592"/>
                  </a:lnTo>
                  <a:lnTo>
                    <a:pt x="223940" y="388174"/>
                  </a:lnTo>
                  <a:lnTo>
                    <a:pt x="209807" y="376196"/>
                  </a:lnTo>
                  <a:lnTo>
                    <a:pt x="195677" y="364216"/>
                  </a:lnTo>
                  <a:lnTo>
                    <a:pt x="181551" y="352233"/>
                  </a:lnTo>
                  <a:lnTo>
                    <a:pt x="167429" y="340249"/>
                  </a:lnTo>
                  <a:lnTo>
                    <a:pt x="147058" y="322972"/>
                  </a:lnTo>
                  <a:lnTo>
                    <a:pt x="126688" y="305695"/>
                  </a:lnTo>
                  <a:lnTo>
                    <a:pt x="106320" y="288418"/>
                  </a:lnTo>
                  <a:lnTo>
                    <a:pt x="85955" y="271141"/>
                  </a:lnTo>
                  <a:lnTo>
                    <a:pt x="63266" y="253698"/>
                  </a:lnTo>
                  <a:lnTo>
                    <a:pt x="28088" y="227463"/>
                  </a:lnTo>
                  <a:lnTo>
                    <a:pt x="2176" y="185171"/>
                  </a:lnTo>
                  <a:lnTo>
                    <a:pt x="0" y="170851"/>
                  </a:lnTo>
                  <a:lnTo>
                    <a:pt x="2232" y="154725"/>
                  </a:lnTo>
                  <a:lnTo>
                    <a:pt x="26596" y="115659"/>
                  </a:lnTo>
                  <a:lnTo>
                    <a:pt x="64305" y="84479"/>
                  </a:lnTo>
                  <a:lnTo>
                    <a:pt x="97829" y="60121"/>
                  </a:lnTo>
                  <a:lnTo>
                    <a:pt x="115435" y="47289"/>
                  </a:lnTo>
                  <a:lnTo>
                    <a:pt x="148539" y="26688"/>
                  </a:lnTo>
                  <a:lnTo>
                    <a:pt x="189380" y="12104"/>
                  </a:lnTo>
                  <a:lnTo>
                    <a:pt x="195826" y="10678"/>
                  </a:lnTo>
                  <a:lnTo>
                    <a:pt x="209532" y="7455"/>
                  </a:lnTo>
                  <a:lnTo>
                    <a:pt x="220484" y="4662"/>
                  </a:lnTo>
                  <a:lnTo>
                    <a:pt x="234418" y="2411"/>
                  </a:lnTo>
                  <a:lnTo>
                    <a:pt x="257070" y="814"/>
                  </a:lnTo>
                  <a:lnTo>
                    <a:pt x="285740" y="0"/>
                  </a:lnTo>
                  <a:lnTo>
                    <a:pt x="305108" y="579"/>
                  </a:lnTo>
                  <a:lnTo>
                    <a:pt x="342384" y="8719"/>
                  </a:lnTo>
                  <a:lnTo>
                    <a:pt x="378093" y="32499"/>
                  </a:lnTo>
                  <a:lnTo>
                    <a:pt x="393692" y="73724"/>
                  </a:lnTo>
                  <a:lnTo>
                    <a:pt x="397112" y="124049"/>
                  </a:lnTo>
                  <a:lnTo>
                    <a:pt x="397138" y="150684"/>
                  </a:lnTo>
                  <a:lnTo>
                    <a:pt x="396251" y="176432"/>
                  </a:lnTo>
                  <a:lnTo>
                    <a:pt x="394898" y="202997"/>
                  </a:lnTo>
                  <a:lnTo>
                    <a:pt x="393157" y="239094"/>
                  </a:lnTo>
                  <a:lnTo>
                    <a:pt x="391649" y="277399"/>
                  </a:lnTo>
                  <a:lnTo>
                    <a:pt x="386768" y="353858"/>
                  </a:lnTo>
                  <a:lnTo>
                    <a:pt x="384507" y="378921"/>
                  </a:lnTo>
                  <a:lnTo>
                    <a:pt x="383568" y="390518"/>
                  </a:lnTo>
                  <a:lnTo>
                    <a:pt x="384093" y="400247"/>
                  </a:lnTo>
                  <a:lnTo>
                    <a:pt x="386615" y="419988"/>
                  </a:lnTo>
                  <a:lnTo>
                    <a:pt x="388400" y="437242"/>
                  </a:lnTo>
                  <a:lnTo>
                    <a:pt x="372474" y="477717"/>
                  </a:lnTo>
                  <a:lnTo>
                    <a:pt x="363456" y="484017"/>
                  </a:lnTo>
                  <a:lnTo>
                    <a:pt x="351926" y="487135"/>
                  </a:lnTo>
                  <a:close/>
                </a:path>
              </a:pathLst>
            </a:custGeom>
            <a:ln w="29821">
              <a:solidFill>
                <a:srgbClr val="3C876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16963638" y="1171601"/>
              <a:ext cx="394970" cy="584200"/>
            </a:xfrm>
            <a:custGeom>
              <a:avLst/>
              <a:gdLst/>
              <a:ahLst/>
              <a:cxnLst/>
              <a:rect l="l" t="t" r="r" b="b"/>
              <a:pathLst>
                <a:path w="394969" h="584200">
                  <a:moveTo>
                    <a:pt x="182025" y="19330"/>
                  </a:moveTo>
                  <a:lnTo>
                    <a:pt x="196689" y="35215"/>
                  </a:lnTo>
                  <a:lnTo>
                    <a:pt x="211354" y="51099"/>
                  </a:lnTo>
                  <a:lnTo>
                    <a:pt x="226020" y="66982"/>
                  </a:lnTo>
                  <a:lnTo>
                    <a:pt x="240683" y="82867"/>
                  </a:lnTo>
                  <a:lnTo>
                    <a:pt x="289457" y="135693"/>
                  </a:lnTo>
                  <a:lnTo>
                    <a:pt x="312437" y="159833"/>
                  </a:lnTo>
                  <a:lnTo>
                    <a:pt x="329199" y="177327"/>
                  </a:lnTo>
                  <a:lnTo>
                    <a:pt x="343040" y="192364"/>
                  </a:lnTo>
                  <a:lnTo>
                    <a:pt x="370233" y="225256"/>
                  </a:lnTo>
                  <a:lnTo>
                    <a:pt x="391024" y="260265"/>
                  </a:lnTo>
                  <a:lnTo>
                    <a:pt x="394599" y="285019"/>
                  </a:lnTo>
                  <a:lnTo>
                    <a:pt x="392527" y="307154"/>
                  </a:lnTo>
                  <a:lnTo>
                    <a:pt x="377493" y="348504"/>
                  </a:lnTo>
                  <a:lnTo>
                    <a:pt x="353376" y="379453"/>
                  </a:lnTo>
                  <a:lnTo>
                    <a:pt x="326963" y="411203"/>
                  </a:lnTo>
                  <a:lnTo>
                    <a:pt x="320252" y="419343"/>
                  </a:lnTo>
                  <a:lnTo>
                    <a:pt x="308463" y="433704"/>
                  </a:lnTo>
                  <a:lnTo>
                    <a:pt x="292992" y="452672"/>
                  </a:lnTo>
                  <a:lnTo>
                    <a:pt x="275237" y="474636"/>
                  </a:lnTo>
                  <a:lnTo>
                    <a:pt x="265649" y="486585"/>
                  </a:lnTo>
                  <a:lnTo>
                    <a:pt x="255286" y="499438"/>
                  </a:lnTo>
                  <a:lnTo>
                    <a:pt x="230411" y="529629"/>
                  </a:lnTo>
                  <a:lnTo>
                    <a:pt x="196446" y="568050"/>
                  </a:lnTo>
                  <a:lnTo>
                    <a:pt x="143118" y="583750"/>
                  </a:lnTo>
                  <a:lnTo>
                    <a:pt x="125076" y="580670"/>
                  </a:lnTo>
                  <a:lnTo>
                    <a:pt x="86489" y="567228"/>
                  </a:lnTo>
                  <a:lnTo>
                    <a:pt x="47778" y="540162"/>
                  </a:lnTo>
                  <a:lnTo>
                    <a:pt x="21183" y="507290"/>
                  </a:lnTo>
                  <a:lnTo>
                    <a:pt x="3749" y="464532"/>
                  </a:lnTo>
                  <a:lnTo>
                    <a:pt x="0" y="431244"/>
                  </a:lnTo>
                  <a:lnTo>
                    <a:pt x="242" y="425209"/>
                  </a:lnTo>
                  <a:lnTo>
                    <a:pt x="9277" y="378586"/>
                  </a:lnTo>
                  <a:lnTo>
                    <a:pt x="19198" y="336870"/>
                  </a:lnTo>
                  <a:lnTo>
                    <a:pt x="34376" y="277742"/>
                  </a:lnTo>
                  <a:lnTo>
                    <a:pt x="40880" y="253083"/>
                  </a:lnTo>
                  <a:lnTo>
                    <a:pt x="42878" y="245093"/>
                  </a:lnTo>
                  <a:lnTo>
                    <a:pt x="49105" y="218368"/>
                  </a:lnTo>
                  <a:lnTo>
                    <a:pt x="53485" y="197733"/>
                  </a:lnTo>
                  <a:lnTo>
                    <a:pt x="57770" y="177318"/>
                  </a:lnTo>
                  <a:lnTo>
                    <a:pt x="63715" y="151253"/>
                  </a:lnTo>
                  <a:lnTo>
                    <a:pt x="69256" y="125722"/>
                  </a:lnTo>
                  <a:lnTo>
                    <a:pt x="71564" y="110287"/>
                  </a:lnTo>
                  <a:lnTo>
                    <a:pt x="72586" y="98702"/>
                  </a:lnTo>
                  <a:lnTo>
                    <a:pt x="74269" y="84721"/>
                  </a:lnTo>
                  <a:lnTo>
                    <a:pt x="90803" y="39769"/>
                  </a:lnTo>
                  <a:lnTo>
                    <a:pt x="122059" y="2828"/>
                  </a:lnTo>
                  <a:lnTo>
                    <a:pt x="136718" y="0"/>
                  </a:lnTo>
                  <a:lnTo>
                    <a:pt x="152199" y="2142"/>
                  </a:lnTo>
                  <a:lnTo>
                    <a:pt x="167602" y="8753"/>
                  </a:lnTo>
                  <a:lnTo>
                    <a:pt x="182025" y="19330"/>
                  </a:lnTo>
                  <a:close/>
                </a:path>
              </a:pathLst>
            </a:custGeom>
            <a:ln w="29821">
              <a:solidFill>
                <a:srgbClr val="7F446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6964950" y="1015872"/>
              <a:ext cx="503555" cy="404495"/>
            </a:xfrm>
            <a:custGeom>
              <a:avLst/>
              <a:gdLst/>
              <a:ahLst/>
              <a:cxnLst/>
              <a:rect l="l" t="t" r="r" b="b"/>
              <a:pathLst>
                <a:path w="503555" h="404494">
                  <a:moveTo>
                    <a:pt x="3323" y="144948"/>
                  </a:moveTo>
                  <a:lnTo>
                    <a:pt x="55674" y="119425"/>
                  </a:lnTo>
                  <a:lnTo>
                    <a:pt x="73391" y="113175"/>
                  </a:lnTo>
                  <a:lnTo>
                    <a:pt x="90512" y="107493"/>
                  </a:lnTo>
                  <a:lnTo>
                    <a:pt x="109739" y="101818"/>
                  </a:lnTo>
                  <a:lnTo>
                    <a:pt x="110441" y="101586"/>
                  </a:lnTo>
                  <a:lnTo>
                    <a:pt x="115320" y="99962"/>
                  </a:lnTo>
                  <a:lnTo>
                    <a:pt x="128563" y="95555"/>
                  </a:lnTo>
                  <a:lnTo>
                    <a:pt x="154355" y="86971"/>
                  </a:lnTo>
                  <a:lnTo>
                    <a:pt x="171932" y="81118"/>
                  </a:lnTo>
                  <a:lnTo>
                    <a:pt x="189511" y="75264"/>
                  </a:lnTo>
                  <a:lnTo>
                    <a:pt x="207090" y="69410"/>
                  </a:lnTo>
                  <a:lnTo>
                    <a:pt x="224667" y="63558"/>
                  </a:lnTo>
                  <a:lnTo>
                    <a:pt x="250010" y="55123"/>
                  </a:lnTo>
                  <a:lnTo>
                    <a:pt x="275352" y="46689"/>
                  </a:lnTo>
                  <a:lnTo>
                    <a:pt x="300694" y="38255"/>
                  </a:lnTo>
                  <a:lnTo>
                    <a:pt x="326036" y="29821"/>
                  </a:lnTo>
                  <a:lnTo>
                    <a:pt x="352718" y="19489"/>
                  </a:lnTo>
                  <a:lnTo>
                    <a:pt x="373812" y="10057"/>
                  </a:lnTo>
                  <a:lnTo>
                    <a:pt x="393410" y="3051"/>
                  </a:lnTo>
                  <a:lnTo>
                    <a:pt x="415604" y="0"/>
                  </a:lnTo>
                  <a:lnTo>
                    <a:pt x="431321" y="662"/>
                  </a:lnTo>
                  <a:lnTo>
                    <a:pt x="468997" y="18735"/>
                  </a:lnTo>
                  <a:lnTo>
                    <a:pt x="489738" y="59841"/>
                  </a:lnTo>
                  <a:lnTo>
                    <a:pt x="496795" y="108258"/>
                  </a:lnTo>
                  <a:lnTo>
                    <a:pt x="500198" y="149555"/>
                  </a:lnTo>
                  <a:lnTo>
                    <a:pt x="502019" y="171267"/>
                  </a:lnTo>
                  <a:lnTo>
                    <a:pt x="503049" y="186604"/>
                  </a:lnTo>
                  <a:lnTo>
                    <a:pt x="503211" y="198591"/>
                  </a:lnTo>
                  <a:lnTo>
                    <a:pt x="502429" y="210255"/>
                  </a:lnTo>
                  <a:lnTo>
                    <a:pt x="499909" y="227774"/>
                  </a:lnTo>
                  <a:lnTo>
                    <a:pt x="496735" y="242132"/>
                  </a:lnTo>
                  <a:lnTo>
                    <a:pt x="493691" y="252734"/>
                  </a:lnTo>
                  <a:lnTo>
                    <a:pt x="491560" y="258986"/>
                  </a:lnTo>
                  <a:lnTo>
                    <a:pt x="487195" y="272372"/>
                  </a:lnTo>
                  <a:lnTo>
                    <a:pt x="468178" y="316451"/>
                  </a:lnTo>
                  <a:lnTo>
                    <a:pt x="443430" y="357621"/>
                  </a:lnTo>
                  <a:lnTo>
                    <a:pt x="417119" y="385241"/>
                  </a:lnTo>
                  <a:lnTo>
                    <a:pt x="378254" y="403411"/>
                  </a:lnTo>
                  <a:lnTo>
                    <a:pt x="364695" y="403895"/>
                  </a:lnTo>
                  <a:lnTo>
                    <a:pt x="350733" y="401235"/>
                  </a:lnTo>
                  <a:lnTo>
                    <a:pt x="290141" y="372120"/>
                  </a:lnTo>
                  <a:lnTo>
                    <a:pt x="245827" y="344182"/>
                  </a:lnTo>
                  <a:lnTo>
                    <a:pt x="223830" y="329236"/>
                  </a:lnTo>
                  <a:lnTo>
                    <a:pt x="193884" y="309003"/>
                  </a:lnTo>
                  <a:lnTo>
                    <a:pt x="161932" y="287816"/>
                  </a:lnTo>
                  <a:lnTo>
                    <a:pt x="99122" y="243934"/>
                  </a:lnTo>
                  <a:lnTo>
                    <a:pt x="78880" y="228989"/>
                  </a:lnTo>
                  <a:lnTo>
                    <a:pt x="69458" y="222165"/>
                  </a:lnTo>
                  <a:lnTo>
                    <a:pt x="60871" y="217564"/>
                  </a:lnTo>
                  <a:lnTo>
                    <a:pt x="42689" y="209463"/>
                  </a:lnTo>
                  <a:lnTo>
                    <a:pt x="27016" y="202030"/>
                  </a:lnTo>
                  <a:lnTo>
                    <a:pt x="700" y="167395"/>
                  </a:lnTo>
                  <a:lnTo>
                    <a:pt x="0" y="156419"/>
                  </a:lnTo>
                  <a:lnTo>
                    <a:pt x="3323" y="144948"/>
                  </a:lnTo>
                  <a:close/>
                </a:path>
              </a:pathLst>
            </a:custGeom>
            <a:ln w="29821">
              <a:solidFill>
                <a:srgbClr val="7F446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17593947" y="886223"/>
            <a:ext cx="1700530" cy="6089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2099"/>
              </a:lnSpc>
              <a:spcBef>
                <a:spcPts val="95"/>
              </a:spcBef>
            </a:pPr>
            <a:r>
              <a:rPr dirty="0" sz="1250" spc="-20">
                <a:latin typeface="Lucida Sans"/>
                <a:cs typeface="Lucida Sans"/>
              </a:rPr>
              <a:t>International</a:t>
            </a:r>
            <a:r>
              <a:rPr dirty="0" sz="1250" spc="-15">
                <a:latin typeface="Lucida Sans"/>
                <a:cs typeface="Lucida Sans"/>
              </a:rPr>
              <a:t> </a:t>
            </a:r>
            <a:r>
              <a:rPr dirty="0" sz="1250" spc="-50">
                <a:latin typeface="Lucida Sans"/>
                <a:cs typeface="Lucida Sans"/>
              </a:rPr>
              <a:t>Congress </a:t>
            </a:r>
            <a:r>
              <a:rPr dirty="0" sz="1250" spc="-45">
                <a:latin typeface="Lucida Sans"/>
                <a:cs typeface="Lucida Sans"/>
              </a:rPr>
              <a:t>on </a:t>
            </a:r>
            <a:r>
              <a:rPr dirty="0" sz="1250" spc="-40">
                <a:latin typeface="Lucida Sans"/>
                <a:cs typeface="Lucida Sans"/>
              </a:rPr>
              <a:t>Committed </a:t>
            </a:r>
            <a:r>
              <a:rPr dirty="0" sz="1250" spc="-25">
                <a:latin typeface="Lucida Sans"/>
                <a:cs typeface="Lucida Sans"/>
              </a:rPr>
              <a:t>and </a:t>
            </a:r>
            <a:r>
              <a:rPr dirty="0" sz="1250" spc="-30">
                <a:latin typeface="Lucida Sans"/>
                <a:cs typeface="Lucida Sans"/>
              </a:rPr>
              <a:t>Critical</a:t>
            </a:r>
            <a:r>
              <a:rPr dirty="0" sz="1250" spc="-25">
                <a:latin typeface="Lucida Sans"/>
                <a:cs typeface="Lucida Sans"/>
              </a:rPr>
              <a:t> </a:t>
            </a:r>
            <a:r>
              <a:rPr dirty="0" sz="1250" spc="-10">
                <a:latin typeface="Lucida Sans"/>
                <a:cs typeface="Lucida Sans"/>
              </a:rPr>
              <a:t>Education</a:t>
            </a:r>
            <a:endParaRPr sz="1250">
              <a:latin typeface="Lucida Sans"/>
              <a:cs typeface="Lucida Sans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3290"/>
              </a:lnSpc>
            </a:pPr>
            <a:r>
              <a:rPr dirty="0" spc="-105"/>
              <a:t>Delete</a:t>
            </a:r>
            <a:r>
              <a:rPr dirty="0" spc="-180"/>
              <a:t> </a:t>
            </a:r>
            <a:r>
              <a:rPr dirty="0" spc="-110"/>
              <a:t>this</a:t>
            </a:r>
            <a:r>
              <a:rPr dirty="0" spc="-175"/>
              <a:t> </a:t>
            </a:r>
            <a:r>
              <a:rPr dirty="0" spc="-120"/>
              <a:t>slide</a:t>
            </a:r>
            <a:r>
              <a:rPr dirty="0" spc="-175"/>
              <a:t> </a:t>
            </a:r>
            <a:r>
              <a:rPr dirty="0" spc="-165"/>
              <a:t>before</a:t>
            </a:r>
            <a:r>
              <a:rPr dirty="0" spc="-180"/>
              <a:t> </a:t>
            </a:r>
            <a:r>
              <a:rPr dirty="0" spc="-100"/>
              <a:t>the</a:t>
            </a:r>
            <a:r>
              <a:rPr dirty="0" spc="-175"/>
              <a:t> </a:t>
            </a:r>
            <a:r>
              <a:rPr dirty="0" spc="-100"/>
              <a:t>presentation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2429733" y="2513626"/>
            <a:ext cx="14530705" cy="530288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231140" indent="-218440">
              <a:lnSpc>
                <a:spcPct val="100000"/>
              </a:lnSpc>
              <a:spcBef>
                <a:spcPts val="135"/>
              </a:spcBef>
              <a:buChar char="-"/>
              <a:tabLst>
                <a:tab pos="231140" algn="l"/>
              </a:tabLst>
            </a:pP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Make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sure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5">
                <a:solidFill>
                  <a:srgbClr val="020203"/>
                </a:solidFill>
                <a:latin typeface="Lucida Sans"/>
                <a:cs typeface="Lucida Sans"/>
              </a:rPr>
              <a:t>font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45">
                <a:solidFill>
                  <a:srgbClr val="020203"/>
                </a:solidFill>
                <a:latin typeface="Lucida Sans"/>
                <a:cs typeface="Lucida Sans"/>
              </a:rPr>
              <a:t>sizes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are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large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(at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5">
                <a:solidFill>
                  <a:srgbClr val="020203"/>
                </a:solidFill>
                <a:latin typeface="Lucida Sans"/>
                <a:cs typeface="Lucida Sans"/>
              </a:rPr>
              <a:t>least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24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pt)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and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easy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to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read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during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the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presentation.</a:t>
            </a:r>
            <a:endParaRPr sz="28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05"/>
              </a:spcBef>
              <a:buClr>
                <a:srgbClr val="020203"/>
              </a:buClr>
              <a:buFont typeface="Lucida Sans"/>
              <a:buChar char="-"/>
            </a:pPr>
            <a:endParaRPr sz="2850">
              <a:latin typeface="Lucida Sans"/>
              <a:cs typeface="Lucida Sans"/>
            </a:endParaRPr>
          </a:p>
          <a:p>
            <a:pPr marL="12700" marR="542290" indent="218440">
              <a:lnSpc>
                <a:spcPct val="101299"/>
              </a:lnSpc>
              <a:buChar char="-"/>
              <a:tabLst>
                <a:tab pos="231140" algn="l"/>
              </a:tabLst>
            </a:pP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The</a:t>
            </a:r>
            <a:r>
              <a:rPr dirty="0" sz="2850" spc="-1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default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5">
                <a:solidFill>
                  <a:srgbClr val="020203"/>
                </a:solidFill>
                <a:latin typeface="Lucida Sans"/>
                <a:cs typeface="Lucida Sans"/>
              </a:rPr>
              <a:t>font</a:t>
            </a:r>
            <a:r>
              <a:rPr dirty="0" sz="2850" spc="-1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0">
                <a:solidFill>
                  <a:srgbClr val="020203"/>
                </a:solidFill>
                <a:latin typeface="Lucida Sans"/>
                <a:cs typeface="Lucida Sans"/>
              </a:rPr>
              <a:t>is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Gesta,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5">
                <a:solidFill>
                  <a:srgbClr val="020203"/>
                </a:solidFill>
                <a:latin typeface="Lucida Sans"/>
                <a:cs typeface="Lucida Sans"/>
              </a:rPr>
              <a:t>but</a:t>
            </a:r>
            <a:r>
              <a:rPr dirty="0" sz="2850" spc="-1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0">
                <a:solidFill>
                  <a:srgbClr val="020203"/>
                </a:solidFill>
                <a:latin typeface="Lucida Sans"/>
                <a:cs typeface="Lucida Sans"/>
              </a:rPr>
              <a:t>if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you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don’t</a:t>
            </a:r>
            <a:r>
              <a:rPr dirty="0" sz="2850" spc="-1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have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access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to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it,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you</a:t>
            </a:r>
            <a:r>
              <a:rPr dirty="0" sz="2850" spc="-1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50">
                <a:solidFill>
                  <a:srgbClr val="020203"/>
                </a:solidFill>
                <a:latin typeface="Lucida Sans"/>
                <a:cs typeface="Lucida Sans"/>
              </a:rPr>
              <a:t>can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0">
                <a:solidFill>
                  <a:srgbClr val="020203"/>
                </a:solidFill>
                <a:latin typeface="Lucida Sans"/>
                <a:cs typeface="Lucida Sans"/>
              </a:rPr>
              <a:t>use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alternatives </a:t>
            </a:r>
            <a:r>
              <a:rPr dirty="0" sz="2850" spc="-85">
                <a:solidFill>
                  <a:srgbClr val="020203"/>
                </a:solidFill>
                <a:latin typeface="Lucida Sans"/>
                <a:cs typeface="Lucida Sans"/>
              </a:rPr>
              <a:t>such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as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55">
                <a:solidFill>
                  <a:srgbClr val="020203"/>
                </a:solidFill>
                <a:latin typeface="Lucida Sans"/>
                <a:cs typeface="Lucida Sans"/>
              </a:rPr>
              <a:t>Source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55">
                <a:solidFill>
                  <a:srgbClr val="020203"/>
                </a:solidFill>
                <a:latin typeface="Lucida Sans"/>
                <a:cs typeface="Lucida Sans"/>
              </a:rPr>
              <a:t>Sans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20">
                <a:solidFill>
                  <a:srgbClr val="020203"/>
                </a:solidFill>
                <a:latin typeface="Lucida Sans"/>
                <a:cs typeface="Lucida Sans"/>
              </a:rPr>
              <a:t>Pro,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20">
                <a:solidFill>
                  <a:srgbClr val="020203"/>
                </a:solidFill>
                <a:latin typeface="Lucida Sans"/>
                <a:cs typeface="Lucida Sans"/>
              </a:rPr>
              <a:t>Calibri,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or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Open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Sans.</a:t>
            </a:r>
            <a:endParaRPr sz="28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Clr>
                <a:srgbClr val="020203"/>
              </a:buClr>
              <a:buFont typeface="Lucida Sans"/>
              <a:buChar char="-"/>
            </a:pPr>
            <a:endParaRPr sz="2850">
              <a:latin typeface="Lucida Sans"/>
              <a:cs typeface="Lucida Sans"/>
            </a:endParaRPr>
          </a:p>
          <a:p>
            <a:pPr marL="12700" marR="374650" indent="218440">
              <a:lnSpc>
                <a:spcPct val="101299"/>
              </a:lnSpc>
              <a:spcBef>
                <a:spcPts val="5"/>
              </a:spcBef>
              <a:buChar char="-"/>
              <a:tabLst>
                <a:tab pos="231140" algn="l"/>
              </a:tabLst>
            </a:pPr>
            <a:r>
              <a:rPr dirty="0" sz="2850" spc="-140">
                <a:solidFill>
                  <a:srgbClr val="020203"/>
                </a:solidFill>
                <a:latin typeface="Lucida Sans"/>
                <a:cs typeface="Lucida Sans"/>
              </a:rPr>
              <a:t>Avoid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0">
                <a:solidFill>
                  <a:srgbClr val="020203"/>
                </a:solidFill>
                <a:latin typeface="Lucida Sans"/>
                <a:cs typeface="Lucida Sans"/>
              </a:rPr>
              <a:t>underlining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and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5">
                <a:solidFill>
                  <a:srgbClr val="020203"/>
                </a:solidFill>
                <a:latin typeface="Lucida Sans"/>
                <a:cs typeface="Lucida Sans"/>
              </a:rPr>
              <a:t>italics,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as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0">
                <a:solidFill>
                  <a:srgbClr val="020203"/>
                </a:solidFill>
                <a:latin typeface="Lucida Sans"/>
                <a:cs typeface="Lucida Sans"/>
              </a:rPr>
              <a:t>they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50">
                <a:solidFill>
                  <a:srgbClr val="020203"/>
                </a:solidFill>
                <a:latin typeface="Lucida Sans"/>
                <a:cs typeface="Lucida Sans"/>
              </a:rPr>
              <a:t>can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20">
                <a:solidFill>
                  <a:srgbClr val="020203"/>
                </a:solidFill>
                <a:latin typeface="Lucida Sans"/>
                <a:cs typeface="Lucida Sans"/>
              </a:rPr>
              <a:t>make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the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text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5">
                <a:solidFill>
                  <a:srgbClr val="020203"/>
                </a:solidFill>
                <a:latin typeface="Lucida Sans"/>
                <a:cs typeface="Lucida Sans"/>
              </a:rPr>
              <a:t>appear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crowded.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30">
                <a:solidFill>
                  <a:srgbClr val="020203"/>
                </a:solidFill>
                <a:latin typeface="Lucida Sans"/>
                <a:cs typeface="Lucida Sans"/>
              </a:rPr>
              <a:t>Use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25">
                <a:solidFill>
                  <a:srgbClr val="020203"/>
                </a:solidFill>
                <a:latin typeface="Lucida Sans"/>
                <a:cs typeface="Lucida Sans"/>
              </a:rPr>
              <a:t>bold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25">
                <a:solidFill>
                  <a:srgbClr val="020203"/>
                </a:solidFill>
                <a:latin typeface="Lucida Sans"/>
                <a:cs typeface="Lucida Sans"/>
              </a:rPr>
              <a:t>to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emphasize.</a:t>
            </a:r>
            <a:endParaRPr sz="28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buClr>
                <a:srgbClr val="020203"/>
              </a:buClr>
              <a:buFont typeface="Lucida Sans"/>
              <a:buChar char="-"/>
            </a:pPr>
            <a:endParaRPr sz="2850">
              <a:latin typeface="Lucida Sans"/>
              <a:cs typeface="Lucida Sans"/>
            </a:endParaRPr>
          </a:p>
          <a:p>
            <a:pPr marL="231140" indent="-218440">
              <a:lnSpc>
                <a:spcPct val="100000"/>
              </a:lnSpc>
              <a:buChar char="-"/>
              <a:tabLst>
                <a:tab pos="231140" algn="l"/>
              </a:tabLst>
            </a:pPr>
            <a:r>
              <a:rPr dirty="0" sz="2850" spc="-140">
                <a:solidFill>
                  <a:srgbClr val="020203"/>
                </a:solidFill>
                <a:latin typeface="Lucida Sans"/>
                <a:cs typeface="Lucida Sans"/>
              </a:rPr>
              <a:t>Avoid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using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all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5">
                <a:solidFill>
                  <a:srgbClr val="020203"/>
                </a:solidFill>
                <a:latin typeface="Lucida Sans"/>
                <a:cs typeface="Lucida Sans"/>
              </a:rPr>
              <a:t>capital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letters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0">
                <a:solidFill>
                  <a:srgbClr val="020203"/>
                </a:solidFill>
                <a:latin typeface="Lucida Sans"/>
                <a:cs typeface="Lucida Sans"/>
              </a:rPr>
              <a:t>in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5">
                <a:solidFill>
                  <a:srgbClr val="020203"/>
                </a:solidFill>
                <a:latin typeface="Lucida Sans"/>
                <a:cs typeface="Lucida Sans"/>
              </a:rPr>
              <a:t>continuous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5">
                <a:solidFill>
                  <a:srgbClr val="020203"/>
                </a:solidFill>
                <a:latin typeface="Lucida Sans"/>
                <a:cs typeface="Lucida Sans"/>
              </a:rPr>
              <a:t>text.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0">
                <a:solidFill>
                  <a:srgbClr val="020203"/>
                </a:solidFill>
                <a:latin typeface="Lucida Sans"/>
                <a:cs typeface="Lucida Sans"/>
              </a:rPr>
              <a:t>Lowercase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letters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are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easier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to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read.</a:t>
            </a:r>
            <a:endParaRPr sz="28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50"/>
              </a:spcBef>
              <a:buClr>
                <a:srgbClr val="020203"/>
              </a:buClr>
              <a:buFont typeface="Lucida Sans"/>
              <a:buChar char="-"/>
            </a:pPr>
            <a:endParaRPr sz="2850">
              <a:latin typeface="Lucida Sans"/>
              <a:cs typeface="Lucida Sans"/>
            </a:endParaRPr>
          </a:p>
          <a:p>
            <a:pPr marL="231140" indent="-218440">
              <a:lnSpc>
                <a:spcPct val="100000"/>
              </a:lnSpc>
              <a:buChar char="-"/>
              <a:tabLst>
                <a:tab pos="231140" algn="l"/>
              </a:tabLst>
            </a:pPr>
            <a:r>
              <a:rPr dirty="0" sz="2850" spc="-125">
                <a:solidFill>
                  <a:srgbClr val="020203"/>
                </a:solidFill>
                <a:latin typeface="Lucida Sans"/>
                <a:cs typeface="Lucida Sans"/>
              </a:rPr>
              <a:t>Do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not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move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the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0">
                <a:solidFill>
                  <a:srgbClr val="020203"/>
                </a:solidFill>
                <a:latin typeface="Lucida Sans"/>
                <a:cs typeface="Lucida Sans"/>
              </a:rPr>
              <a:t>logo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or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the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5">
                <a:solidFill>
                  <a:srgbClr val="020203"/>
                </a:solidFill>
                <a:latin typeface="Lucida Sans"/>
                <a:cs typeface="Lucida Sans"/>
              </a:rPr>
              <a:t>background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0">
                <a:solidFill>
                  <a:srgbClr val="020203"/>
                </a:solidFill>
                <a:latin typeface="Lucida Sans"/>
                <a:cs typeface="Lucida Sans"/>
              </a:rPr>
              <a:t>icon;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these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are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45">
                <a:solidFill>
                  <a:srgbClr val="020203"/>
                </a:solidFill>
                <a:latin typeface="Lucida Sans"/>
                <a:cs typeface="Lucida Sans"/>
              </a:rPr>
              <a:t>fixed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elements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45">
                <a:solidFill>
                  <a:srgbClr val="020203"/>
                </a:solidFill>
                <a:latin typeface="Lucida Sans"/>
                <a:cs typeface="Lucida Sans"/>
              </a:rPr>
              <a:t>that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20">
                <a:solidFill>
                  <a:srgbClr val="020203"/>
                </a:solidFill>
                <a:latin typeface="Lucida Sans"/>
                <a:cs typeface="Lucida Sans"/>
              </a:rPr>
              <a:t>must</a:t>
            </a:r>
            <a:endParaRPr sz="285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2850" spc="-85">
                <a:solidFill>
                  <a:srgbClr val="020203"/>
                </a:solidFill>
                <a:latin typeface="Lucida Sans"/>
                <a:cs typeface="Lucida Sans"/>
              </a:rPr>
              <a:t>appear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on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all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slides.</a:t>
            </a:r>
            <a:endParaRPr sz="285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593947" y="886223"/>
            <a:ext cx="1700530" cy="6089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2099"/>
              </a:lnSpc>
              <a:spcBef>
                <a:spcPts val="95"/>
              </a:spcBef>
            </a:pPr>
            <a:r>
              <a:rPr dirty="0" sz="1250" spc="-20">
                <a:latin typeface="Lucida Sans"/>
                <a:cs typeface="Lucida Sans"/>
              </a:rPr>
              <a:t>International</a:t>
            </a:r>
            <a:r>
              <a:rPr dirty="0" sz="1250" spc="-15">
                <a:latin typeface="Lucida Sans"/>
                <a:cs typeface="Lucida Sans"/>
              </a:rPr>
              <a:t> </a:t>
            </a:r>
            <a:r>
              <a:rPr dirty="0" sz="1250" spc="-50">
                <a:latin typeface="Lucida Sans"/>
                <a:cs typeface="Lucida Sans"/>
              </a:rPr>
              <a:t>Congress </a:t>
            </a:r>
            <a:r>
              <a:rPr dirty="0" sz="1250" spc="-45">
                <a:latin typeface="Lucida Sans"/>
                <a:cs typeface="Lucida Sans"/>
              </a:rPr>
              <a:t>on </a:t>
            </a:r>
            <a:r>
              <a:rPr dirty="0" sz="1250" spc="-40">
                <a:latin typeface="Lucida Sans"/>
                <a:cs typeface="Lucida Sans"/>
              </a:rPr>
              <a:t>Committed </a:t>
            </a:r>
            <a:r>
              <a:rPr dirty="0" sz="1250" spc="-25">
                <a:latin typeface="Lucida Sans"/>
                <a:cs typeface="Lucida Sans"/>
              </a:rPr>
              <a:t>and </a:t>
            </a:r>
            <a:r>
              <a:rPr dirty="0" sz="1250" spc="-30">
                <a:latin typeface="Lucida Sans"/>
                <a:cs typeface="Lucida Sans"/>
              </a:rPr>
              <a:t>Critical</a:t>
            </a:r>
            <a:r>
              <a:rPr dirty="0" sz="1250" spc="-25">
                <a:latin typeface="Lucida Sans"/>
                <a:cs typeface="Lucida Sans"/>
              </a:rPr>
              <a:t> </a:t>
            </a:r>
            <a:r>
              <a:rPr dirty="0" sz="1250" spc="-10">
                <a:latin typeface="Lucida Sans"/>
                <a:cs typeface="Lucida Sans"/>
              </a:rPr>
              <a:t>Education</a:t>
            </a:r>
            <a:endParaRPr sz="1250">
              <a:latin typeface="Lucida Sans"/>
              <a:cs typeface="Lucida San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3290"/>
              </a:lnSpc>
            </a:pPr>
            <a:r>
              <a:rPr dirty="0" spc="-105"/>
              <a:t>Delete</a:t>
            </a:r>
            <a:r>
              <a:rPr dirty="0" spc="-180"/>
              <a:t> </a:t>
            </a:r>
            <a:r>
              <a:rPr dirty="0" spc="-110"/>
              <a:t>this</a:t>
            </a:r>
            <a:r>
              <a:rPr dirty="0" spc="-175"/>
              <a:t> </a:t>
            </a:r>
            <a:r>
              <a:rPr dirty="0" spc="-120"/>
              <a:t>slide</a:t>
            </a:r>
            <a:r>
              <a:rPr dirty="0" spc="-175"/>
              <a:t> </a:t>
            </a:r>
            <a:r>
              <a:rPr dirty="0" spc="-165"/>
              <a:t>before</a:t>
            </a:r>
            <a:r>
              <a:rPr dirty="0" spc="-180"/>
              <a:t> </a:t>
            </a:r>
            <a:r>
              <a:rPr dirty="0" spc="-100"/>
              <a:t>the</a:t>
            </a:r>
            <a:r>
              <a:rPr dirty="0" spc="-175"/>
              <a:t> </a:t>
            </a:r>
            <a:r>
              <a:rPr dirty="0" spc="-100"/>
              <a:t>presentation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29733" y="2309444"/>
            <a:ext cx="14558644" cy="618236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231140" indent="-218440">
              <a:lnSpc>
                <a:spcPct val="100000"/>
              </a:lnSpc>
              <a:spcBef>
                <a:spcPts val="135"/>
              </a:spcBef>
              <a:buChar char="-"/>
              <a:tabLst>
                <a:tab pos="231140" algn="l"/>
              </a:tabLst>
            </a:pPr>
            <a:r>
              <a:rPr dirty="0" sz="2850" spc="-125">
                <a:solidFill>
                  <a:srgbClr val="020203"/>
                </a:solidFill>
                <a:latin typeface="Lucida Sans"/>
                <a:cs typeface="Lucida Sans"/>
              </a:rPr>
              <a:t>Keep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text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brief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and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focus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on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the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20">
                <a:solidFill>
                  <a:srgbClr val="020203"/>
                </a:solidFill>
                <a:latin typeface="Lucida Sans"/>
                <a:cs typeface="Lucida Sans"/>
              </a:rPr>
              <a:t>key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point.</a:t>
            </a:r>
            <a:endParaRPr sz="28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buClr>
                <a:srgbClr val="020203"/>
              </a:buClr>
              <a:buFont typeface="Lucida Sans"/>
              <a:buChar char="-"/>
            </a:pPr>
            <a:endParaRPr sz="2850">
              <a:latin typeface="Lucida Sans"/>
              <a:cs typeface="Lucida Sans"/>
            </a:endParaRPr>
          </a:p>
          <a:p>
            <a:pPr marL="231140" indent="-218440">
              <a:lnSpc>
                <a:spcPct val="100000"/>
              </a:lnSpc>
              <a:spcBef>
                <a:spcPts val="5"/>
              </a:spcBef>
              <a:buChar char="-"/>
              <a:tabLst>
                <a:tab pos="231140" algn="l"/>
              </a:tabLst>
            </a:pPr>
            <a:r>
              <a:rPr dirty="0" sz="2850" spc="-30">
                <a:solidFill>
                  <a:srgbClr val="020203"/>
                </a:solidFill>
                <a:latin typeface="Lucida Sans"/>
                <a:cs typeface="Lucida Sans"/>
              </a:rPr>
              <a:t>Use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5">
                <a:solidFill>
                  <a:srgbClr val="020203"/>
                </a:solidFill>
                <a:latin typeface="Lucida Sans"/>
                <a:cs typeface="Lucida Sans"/>
              </a:rPr>
              <a:t>sufficient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50">
                <a:solidFill>
                  <a:srgbClr val="020203"/>
                </a:solidFill>
                <a:latin typeface="Lucida Sans"/>
                <a:cs typeface="Lucida Sans"/>
              </a:rPr>
              <a:t>white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space.</a:t>
            </a:r>
            <a:endParaRPr sz="28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buClr>
                <a:srgbClr val="020203"/>
              </a:buClr>
              <a:buFont typeface="Lucida Sans"/>
              <a:buChar char="-"/>
            </a:pPr>
            <a:endParaRPr sz="2850">
              <a:latin typeface="Lucida Sans"/>
              <a:cs typeface="Lucida Sans"/>
            </a:endParaRPr>
          </a:p>
          <a:p>
            <a:pPr marL="231140" indent="-218440">
              <a:lnSpc>
                <a:spcPct val="100000"/>
              </a:lnSpc>
              <a:buChar char="-"/>
              <a:tabLst>
                <a:tab pos="231140" algn="l"/>
              </a:tabLst>
            </a:pPr>
            <a:r>
              <a:rPr dirty="0" sz="2850" spc="-140">
                <a:solidFill>
                  <a:srgbClr val="020203"/>
                </a:solidFill>
                <a:latin typeface="Lucida Sans"/>
                <a:cs typeface="Lucida Sans"/>
              </a:rPr>
              <a:t>Avoid</a:t>
            </a:r>
            <a:r>
              <a:rPr dirty="0" sz="2850" spc="-16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using</a:t>
            </a:r>
            <a:r>
              <a:rPr dirty="0" sz="2850" spc="-16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45">
                <a:solidFill>
                  <a:srgbClr val="020203"/>
                </a:solidFill>
                <a:latin typeface="Lucida Sans"/>
                <a:cs typeface="Lucida Sans"/>
              </a:rPr>
              <a:t>PowerPoint’s</a:t>
            </a:r>
            <a:r>
              <a:rPr dirty="0" sz="2850" spc="-16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built-</a:t>
            </a:r>
            <a:r>
              <a:rPr dirty="0" sz="2850" spc="-85">
                <a:solidFill>
                  <a:srgbClr val="020203"/>
                </a:solidFill>
                <a:latin typeface="Lucida Sans"/>
                <a:cs typeface="Lucida Sans"/>
              </a:rPr>
              <a:t>in</a:t>
            </a:r>
            <a:r>
              <a:rPr dirty="0" sz="2850" spc="-16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animations.</a:t>
            </a:r>
            <a:endParaRPr sz="28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50"/>
              </a:spcBef>
              <a:buClr>
                <a:srgbClr val="020203"/>
              </a:buClr>
              <a:buFont typeface="Lucida Sans"/>
              <a:buChar char="-"/>
            </a:pPr>
            <a:endParaRPr sz="2850">
              <a:latin typeface="Lucida Sans"/>
              <a:cs typeface="Lucida Sans"/>
            </a:endParaRPr>
          </a:p>
          <a:p>
            <a:pPr marL="231140" indent="-218440">
              <a:lnSpc>
                <a:spcPct val="100000"/>
              </a:lnSpc>
              <a:buChar char="-"/>
              <a:tabLst>
                <a:tab pos="231140" algn="l"/>
              </a:tabLst>
            </a:pPr>
            <a:r>
              <a:rPr dirty="0" sz="2850" spc="-140">
                <a:solidFill>
                  <a:srgbClr val="020203"/>
                </a:solidFill>
                <a:latin typeface="Lucida Sans"/>
                <a:cs typeface="Lucida Sans"/>
              </a:rPr>
              <a:t>Avoid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using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0">
                <a:solidFill>
                  <a:srgbClr val="020203"/>
                </a:solidFill>
                <a:latin typeface="Lucida Sans"/>
                <a:cs typeface="Lucida Sans"/>
              </a:rPr>
              <a:t>action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5">
                <a:solidFill>
                  <a:srgbClr val="020203"/>
                </a:solidFill>
                <a:latin typeface="Lucida Sans"/>
                <a:cs typeface="Lucida Sans"/>
              </a:rPr>
              <a:t>buttons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and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0">
                <a:solidFill>
                  <a:srgbClr val="020203"/>
                </a:solidFill>
                <a:latin typeface="Lucida Sans"/>
                <a:cs typeface="Lucida Sans"/>
              </a:rPr>
              <a:t>other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default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5">
                <a:solidFill>
                  <a:srgbClr val="020203"/>
                </a:solidFill>
                <a:latin typeface="Lucida Sans"/>
                <a:cs typeface="Lucida Sans"/>
              </a:rPr>
              <a:t>shapes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as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5">
                <a:solidFill>
                  <a:srgbClr val="020203"/>
                </a:solidFill>
                <a:latin typeface="Lucida Sans"/>
                <a:cs typeface="Lucida Sans"/>
              </a:rPr>
              <a:t>navigation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elements.</a:t>
            </a:r>
            <a:endParaRPr sz="28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50"/>
              </a:spcBef>
              <a:buClr>
                <a:srgbClr val="020203"/>
              </a:buClr>
              <a:buFont typeface="Lucida Sans"/>
              <a:buChar char="-"/>
            </a:pPr>
            <a:endParaRPr sz="2850">
              <a:latin typeface="Lucida Sans"/>
              <a:cs typeface="Lucida Sans"/>
            </a:endParaRPr>
          </a:p>
          <a:p>
            <a:pPr marL="231140" indent="-218440">
              <a:lnSpc>
                <a:spcPct val="100000"/>
              </a:lnSpc>
              <a:buChar char="-"/>
              <a:tabLst>
                <a:tab pos="231140" algn="l"/>
              </a:tabLst>
            </a:pPr>
            <a:r>
              <a:rPr dirty="0" sz="2850" spc="-130">
                <a:solidFill>
                  <a:srgbClr val="020203"/>
                </a:solidFill>
                <a:latin typeface="Lucida Sans"/>
                <a:cs typeface="Lucida Sans"/>
              </a:rPr>
              <a:t>Align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text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to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the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5">
                <a:solidFill>
                  <a:srgbClr val="020203"/>
                </a:solidFill>
                <a:latin typeface="Lucida Sans"/>
                <a:cs typeface="Lucida Sans"/>
              </a:rPr>
              <a:t>left,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without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justification.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0">
                <a:solidFill>
                  <a:srgbClr val="020203"/>
                </a:solidFill>
                <a:latin typeface="Lucida Sans"/>
                <a:cs typeface="Lucida Sans"/>
              </a:rPr>
              <a:t>This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makes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5">
                <a:solidFill>
                  <a:srgbClr val="020203"/>
                </a:solidFill>
                <a:latin typeface="Lucida Sans"/>
                <a:cs typeface="Lucida Sans"/>
              </a:rPr>
              <a:t>it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easier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to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5">
                <a:solidFill>
                  <a:srgbClr val="020203"/>
                </a:solidFill>
                <a:latin typeface="Lucida Sans"/>
                <a:cs typeface="Lucida Sans"/>
              </a:rPr>
              <a:t>find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the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0">
                <a:solidFill>
                  <a:srgbClr val="020203"/>
                </a:solidFill>
                <a:latin typeface="Lucida Sans"/>
                <a:cs typeface="Lucida Sans"/>
              </a:rPr>
              <a:t>start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and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25">
                <a:solidFill>
                  <a:srgbClr val="020203"/>
                </a:solidFill>
                <a:latin typeface="Lucida Sans"/>
                <a:cs typeface="Lucida Sans"/>
              </a:rPr>
              <a:t>end</a:t>
            </a:r>
            <a:endParaRPr sz="285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of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50">
                <a:solidFill>
                  <a:srgbClr val="020203"/>
                </a:solidFill>
                <a:latin typeface="Lucida Sans"/>
                <a:cs typeface="Lucida Sans"/>
              </a:rPr>
              <a:t>each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line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and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5">
                <a:solidFill>
                  <a:srgbClr val="020203"/>
                </a:solidFill>
                <a:latin typeface="Lucida Sans"/>
                <a:cs typeface="Lucida Sans"/>
              </a:rPr>
              <a:t>ensures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5">
                <a:solidFill>
                  <a:srgbClr val="020203"/>
                </a:solidFill>
                <a:latin typeface="Lucida Sans"/>
                <a:cs typeface="Lucida Sans"/>
              </a:rPr>
              <a:t>even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0">
                <a:solidFill>
                  <a:srgbClr val="020203"/>
                </a:solidFill>
                <a:latin typeface="Lucida Sans"/>
                <a:cs typeface="Lucida Sans"/>
              </a:rPr>
              <a:t>spacing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between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words.</a:t>
            </a:r>
            <a:endParaRPr sz="28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2850">
              <a:latin typeface="Lucida Sans"/>
              <a:cs typeface="Lucida Sans"/>
            </a:endParaRPr>
          </a:p>
          <a:p>
            <a:pPr marL="231140" indent="-218440">
              <a:lnSpc>
                <a:spcPct val="100000"/>
              </a:lnSpc>
              <a:buChar char="-"/>
              <a:tabLst>
                <a:tab pos="231140" algn="l"/>
              </a:tabLst>
            </a:pPr>
            <a:r>
              <a:rPr dirty="0" sz="2850" spc="-140">
                <a:solidFill>
                  <a:srgbClr val="020203"/>
                </a:solidFill>
                <a:latin typeface="Lucida Sans"/>
                <a:cs typeface="Lucida Sans"/>
              </a:rPr>
              <a:t>Avoid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using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0">
                <a:solidFill>
                  <a:srgbClr val="020203"/>
                </a:solidFill>
                <a:latin typeface="Lucida Sans"/>
                <a:cs typeface="Lucida Sans"/>
              </a:rPr>
              <a:t>multiple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columns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25">
                <a:solidFill>
                  <a:srgbClr val="020203"/>
                </a:solidFill>
                <a:latin typeface="Lucida Sans"/>
                <a:cs typeface="Lucida Sans"/>
              </a:rPr>
              <a:t>(like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0">
                <a:solidFill>
                  <a:srgbClr val="020203"/>
                </a:solidFill>
                <a:latin typeface="Lucida Sans"/>
                <a:cs typeface="Lucida Sans"/>
              </a:rPr>
              <a:t>in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newspapers).</a:t>
            </a:r>
            <a:endParaRPr sz="28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50"/>
              </a:spcBef>
              <a:buClr>
                <a:srgbClr val="020203"/>
              </a:buClr>
              <a:buFont typeface="Lucida Sans"/>
              <a:buChar char="-"/>
            </a:pPr>
            <a:endParaRPr sz="2850">
              <a:latin typeface="Lucida Sans"/>
              <a:cs typeface="Lucida Sans"/>
            </a:endParaRPr>
          </a:p>
          <a:p>
            <a:pPr marL="231140" indent="-218440">
              <a:lnSpc>
                <a:spcPct val="100000"/>
              </a:lnSpc>
              <a:buChar char="-"/>
              <a:tabLst>
                <a:tab pos="231140" algn="l"/>
              </a:tabLst>
            </a:pPr>
            <a:r>
              <a:rPr dirty="0" sz="2850" spc="-125">
                <a:solidFill>
                  <a:srgbClr val="020203"/>
                </a:solidFill>
                <a:latin typeface="Lucida Sans"/>
                <a:cs typeface="Lucida Sans"/>
              </a:rPr>
              <a:t>Do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not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0">
                <a:solidFill>
                  <a:srgbClr val="020203"/>
                </a:solidFill>
                <a:latin typeface="Lucida Sans"/>
                <a:cs typeface="Lucida Sans"/>
              </a:rPr>
              <a:t>modify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the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last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slide.</a:t>
            </a:r>
            <a:endParaRPr sz="2850">
              <a:latin typeface="Lucida Sans"/>
              <a:cs typeface="Lucida Sans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GENERAL</a:t>
            </a:r>
            <a:r>
              <a:rPr dirty="0" spc="-370"/>
              <a:t> </a:t>
            </a:r>
            <a:r>
              <a:rPr dirty="0" spc="-65"/>
              <a:t>INSTRUCTIONS</a:t>
            </a:r>
            <a:r>
              <a:rPr dirty="0" spc="-370"/>
              <a:t> </a:t>
            </a:r>
            <a:r>
              <a:rPr dirty="0" spc="-380"/>
              <a:t>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593947" y="886223"/>
            <a:ext cx="1700530" cy="6089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2099"/>
              </a:lnSpc>
              <a:spcBef>
                <a:spcPts val="95"/>
              </a:spcBef>
            </a:pPr>
            <a:r>
              <a:rPr dirty="0" sz="1250" spc="-20">
                <a:latin typeface="Lucida Sans"/>
                <a:cs typeface="Lucida Sans"/>
              </a:rPr>
              <a:t>International</a:t>
            </a:r>
            <a:r>
              <a:rPr dirty="0" sz="1250" spc="-15">
                <a:latin typeface="Lucida Sans"/>
                <a:cs typeface="Lucida Sans"/>
              </a:rPr>
              <a:t> </a:t>
            </a:r>
            <a:r>
              <a:rPr dirty="0" sz="1250" spc="-50">
                <a:latin typeface="Lucida Sans"/>
                <a:cs typeface="Lucida Sans"/>
              </a:rPr>
              <a:t>Congress </a:t>
            </a:r>
            <a:r>
              <a:rPr dirty="0" sz="1250" spc="-45">
                <a:latin typeface="Lucida Sans"/>
                <a:cs typeface="Lucida Sans"/>
              </a:rPr>
              <a:t>on </a:t>
            </a:r>
            <a:r>
              <a:rPr dirty="0" sz="1250" spc="-40">
                <a:latin typeface="Lucida Sans"/>
                <a:cs typeface="Lucida Sans"/>
              </a:rPr>
              <a:t>Committed </a:t>
            </a:r>
            <a:r>
              <a:rPr dirty="0" sz="1250" spc="-25">
                <a:latin typeface="Lucida Sans"/>
                <a:cs typeface="Lucida Sans"/>
              </a:rPr>
              <a:t>and </a:t>
            </a:r>
            <a:r>
              <a:rPr dirty="0" sz="1250" spc="-30">
                <a:latin typeface="Lucida Sans"/>
                <a:cs typeface="Lucida Sans"/>
              </a:rPr>
              <a:t>Critical</a:t>
            </a:r>
            <a:r>
              <a:rPr dirty="0" sz="1250" spc="-25">
                <a:latin typeface="Lucida Sans"/>
                <a:cs typeface="Lucida Sans"/>
              </a:rPr>
              <a:t> </a:t>
            </a:r>
            <a:r>
              <a:rPr dirty="0" sz="1250" spc="-10">
                <a:latin typeface="Lucida Sans"/>
                <a:cs typeface="Lucida Sans"/>
              </a:rPr>
              <a:t>Education</a:t>
            </a:r>
            <a:endParaRPr sz="1250">
              <a:latin typeface="Lucida Sans"/>
              <a:cs typeface="Lucida San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3290"/>
              </a:lnSpc>
            </a:pPr>
            <a:r>
              <a:rPr dirty="0" spc="-105"/>
              <a:t>Delete</a:t>
            </a:r>
            <a:r>
              <a:rPr dirty="0" spc="-180"/>
              <a:t> </a:t>
            </a:r>
            <a:r>
              <a:rPr dirty="0" spc="-110"/>
              <a:t>this</a:t>
            </a:r>
            <a:r>
              <a:rPr dirty="0" spc="-175"/>
              <a:t> </a:t>
            </a:r>
            <a:r>
              <a:rPr dirty="0" spc="-120"/>
              <a:t>slide</a:t>
            </a:r>
            <a:r>
              <a:rPr dirty="0" spc="-175"/>
              <a:t> </a:t>
            </a:r>
            <a:r>
              <a:rPr dirty="0" spc="-165"/>
              <a:t>before</a:t>
            </a:r>
            <a:r>
              <a:rPr dirty="0" spc="-180"/>
              <a:t> </a:t>
            </a:r>
            <a:r>
              <a:rPr dirty="0" spc="-100"/>
              <a:t>the</a:t>
            </a:r>
            <a:r>
              <a:rPr dirty="0" spc="-175"/>
              <a:t> </a:t>
            </a:r>
            <a:r>
              <a:rPr dirty="0" spc="-100"/>
              <a:t>presentation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29733" y="2111692"/>
            <a:ext cx="14475460" cy="7061834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231140" indent="-218440">
              <a:lnSpc>
                <a:spcPct val="100000"/>
              </a:lnSpc>
              <a:spcBef>
                <a:spcPts val="135"/>
              </a:spcBef>
              <a:buChar char="-"/>
              <a:tabLst>
                <a:tab pos="231140" algn="l"/>
              </a:tabLst>
            </a:pP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Include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5">
                <a:solidFill>
                  <a:srgbClr val="020203"/>
                </a:solidFill>
                <a:latin typeface="Lucida Sans"/>
                <a:cs typeface="Lucida Sans"/>
              </a:rPr>
              <a:t>alternative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text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for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all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visual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elements.</a:t>
            </a:r>
            <a:endParaRPr sz="28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buClr>
                <a:srgbClr val="020203"/>
              </a:buClr>
              <a:buFont typeface="Lucida Sans"/>
              <a:buChar char="-"/>
            </a:pPr>
            <a:endParaRPr sz="2850">
              <a:latin typeface="Lucida Sans"/>
              <a:cs typeface="Lucida Sans"/>
            </a:endParaRPr>
          </a:p>
          <a:p>
            <a:pPr marL="231140" indent="-218440">
              <a:lnSpc>
                <a:spcPct val="100000"/>
              </a:lnSpc>
              <a:spcBef>
                <a:spcPts val="5"/>
              </a:spcBef>
              <a:buChar char="-"/>
              <a:tabLst>
                <a:tab pos="231140" algn="l"/>
              </a:tabLst>
            </a:pP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In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the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5">
                <a:solidFill>
                  <a:srgbClr val="020203"/>
                </a:solidFill>
                <a:latin typeface="Lucida Sans"/>
                <a:cs typeface="Lucida Sans"/>
              </a:rPr>
              <a:t>alternative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0">
                <a:solidFill>
                  <a:srgbClr val="020203"/>
                </a:solidFill>
                <a:latin typeface="Lucida Sans"/>
                <a:cs typeface="Lucida Sans"/>
              </a:rPr>
              <a:t>text,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5">
                <a:solidFill>
                  <a:srgbClr val="020203"/>
                </a:solidFill>
                <a:latin typeface="Lucida Sans"/>
                <a:cs typeface="Lucida Sans"/>
              </a:rPr>
              <a:t>briefly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describe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the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image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and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5">
                <a:solidFill>
                  <a:srgbClr val="020203"/>
                </a:solidFill>
                <a:latin typeface="Lucida Sans"/>
                <a:cs typeface="Lucida Sans"/>
              </a:rPr>
              <a:t>mention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the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5">
                <a:solidFill>
                  <a:srgbClr val="020203"/>
                </a:solidFill>
                <a:latin typeface="Lucida Sans"/>
                <a:cs typeface="Lucida Sans"/>
              </a:rPr>
              <a:t>presence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of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any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20">
                <a:solidFill>
                  <a:srgbClr val="020203"/>
                </a:solidFill>
                <a:latin typeface="Lucida Sans"/>
                <a:cs typeface="Lucida Sans"/>
              </a:rPr>
              <a:t>text</a:t>
            </a:r>
            <a:endParaRPr sz="285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and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its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purpose.</a:t>
            </a:r>
            <a:endParaRPr sz="28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2850">
              <a:latin typeface="Lucida Sans"/>
              <a:cs typeface="Lucida Sans"/>
            </a:endParaRPr>
          </a:p>
          <a:p>
            <a:pPr algn="just" marL="12700" marR="186690" indent="218440">
              <a:lnSpc>
                <a:spcPct val="101299"/>
              </a:lnSpc>
              <a:buChar char="-"/>
              <a:tabLst>
                <a:tab pos="231140" algn="l"/>
              </a:tabLst>
            </a:pPr>
            <a:r>
              <a:rPr dirty="0" sz="2850" spc="-165">
                <a:solidFill>
                  <a:srgbClr val="020203"/>
                </a:solidFill>
                <a:latin typeface="Lucida Sans"/>
                <a:cs typeface="Lucida Sans"/>
              </a:rPr>
              <a:t>Avoid</a:t>
            </a:r>
            <a:r>
              <a:rPr dirty="0" sz="2850" spc="-6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35">
                <a:solidFill>
                  <a:srgbClr val="020203"/>
                </a:solidFill>
                <a:latin typeface="Lucida Sans"/>
                <a:cs typeface="Lucida Sans"/>
              </a:rPr>
              <a:t>using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50">
                <a:solidFill>
                  <a:srgbClr val="020203"/>
                </a:solidFill>
                <a:latin typeface="Lucida Sans"/>
                <a:cs typeface="Lucida Sans"/>
              </a:rPr>
              <a:t>text</a:t>
            </a:r>
            <a:r>
              <a:rPr dirty="0" sz="2850" spc="-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within</a:t>
            </a:r>
            <a:r>
              <a:rPr dirty="0" sz="2850" spc="-15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25">
                <a:solidFill>
                  <a:srgbClr val="020203"/>
                </a:solidFill>
                <a:latin typeface="Lucida Sans"/>
                <a:cs typeface="Lucida Sans"/>
              </a:rPr>
              <a:t>images</a:t>
            </a:r>
            <a:r>
              <a:rPr dirty="0" sz="2850" spc="-10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0">
                <a:solidFill>
                  <a:srgbClr val="020203"/>
                </a:solidFill>
                <a:latin typeface="Lucida Sans"/>
                <a:cs typeface="Lucida Sans"/>
              </a:rPr>
              <a:t>as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the</a:t>
            </a:r>
            <a:r>
              <a:rPr dirty="0" sz="2850" spc="-10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0">
                <a:solidFill>
                  <a:srgbClr val="020203"/>
                </a:solidFill>
                <a:latin typeface="Lucida Sans"/>
                <a:cs typeface="Lucida Sans"/>
              </a:rPr>
              <a:t>only</a:t>
            </a:r>
            <a:r>
              <a:rPr dirty="0" sz="2850" spc="-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5">
                <a:solidFill>
                  <a:srgbClr val="020203"/>
                </a:solidFill>
                <a:latin typeface="Lucida Sans"/>
                <a:cs typeface="Lucida Sans"/>
              </a:rPr>
              <a:t>method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to </a:t>
            </a:r>
            <a:r>
              <a:rPr dirty="0" sz="2850" spc="-75">
                <a:solidFill>
                  <a:srgbClr val="020203"/>
                </a:solidFill>
                <a:latin typeface="Lucida Sans"/>
                <a:cs typeface="Lucida Sans"/>
              </a:rPr>
              <a:t>convey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5">
                <a:solidFill>
                  <a:srgbClr val="020203"/>
                </a:solidFill>
                <a:latin typeface="Lucida Sans"/>
                <a:cs typeface="Lucida Sans"/>
              </a:rPr>
              <a:t>information.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If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25">
                <a:solidFill>
                  <a:srgbClr val="020203"/>
                </a:solidFill>
                <a:latin typeface="Lucida Sans"/>
                <a:cs typeface="Lucida Sans"/>
              </a:rPr>
              <a:t>you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20">
                <a:solidFill>
                  <a:srgbClr val="020203"/>
                </a:solidFill>
                <a:latin typeface="Lucida Sans"/>
                <a:cs typeface="Lucida Sans"/>
              </a:rPr>
              <a:t>need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to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0">
                <a:solidFill>
                  <a:srgbClr val="020203"/>
                </a:solidFill>
                <a:latin typeface="Lucida Sans"/>
                <a:cs typeface="Lucida Sans"/>
              </a:rPr>
              <a:t>use</a:t>
            </a:r>
            <a:r>
              <a:rPr dirty="0" sz="2850" spc="-1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0">
                <a:solidFill>
                  <a:srgbClr val="020203"/>
                </a:solidFill>
                <a:latin typeface="Lucida Sans"/>
                <a:cs typeface="Lucida Sans"/>
              </a:rPr>
              <a:t>an</a:t>
            </a:r>
            <a:r>
              <a:rPr dirty="0" sz="2850" spc="-1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image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45">
                <a:solidFill>
                  <a:srgbClr val="020203"/>
                </a:solidFill>
                <a:latin typeface="Lucida Sans"/>
                <a:cs typeface="Lucida Sans"/>
              </a:rPr>
              <a:t>with</a:t>
            </a:r>
            <a:r>
              <a:rPr dirty="0" sz="2850" spc="-1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0">
                <a:solidFill>
                  <a:srgbClr val="020203"/>
                </a:solidFill>
                <a:latin typeface="Lucida Sans"/>
                <a:cs typeface="Lucida Sans"/>
              </a:rPr>
              <a:t>text,</a:t>
            </a:r>
            <a:r>
              <a:rPr dirty="0" sz="2850" spc="-1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repeat</a:t>
            </a:r>
            <a:r>
              <a:rPr dirty="0" sz="2850" spc="-1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45">
                <a:solidFill>
                  <a:srgbClr val="020203"/>
                </a:solidFill>
                <a:latin typeface="Lucida Sans"/>
                <a:cs typeface="Lucida Sans"/>
              </a:rPr>
              <a:t>that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text</a:t>
            </a:r>
            <a:r>
              <a:rPr dirty="0" sz="2850" spc="-1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0">
                <a:solidFill>
                  <a:srgbClr val="020203"/>
                </a:solidFill>
                <a:latin typeface="Lucida Sans"/>
                <a:cs typeface="Lucida Sans"/>
              </a:rPr>
              <a:t>in</a:t>
            </a:r>
            <a:r>
              <a:rPr dirty="0" sz="2850" spc="-1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the</a:t>
            </a:r>
            <a:r>
              <a:rPr dirty="0" sz="2850" spc="-1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document.</a:t>
            </a:r>
            <a:endParaRPr sz="28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50"/>
              </a:spcBef>
              <a:buClr>
                <a:srgbClr val="020203"/>
              </a:buClr>
              <a:buFont typeface="Lucida Sans"/>
              <a:buChar char="-"/>
            </a:pPr>
            <a:endParaRPr sz="2850">
              <a:latin typeface="Lucida Sans"/>
              <a:cs typeface="Lucida Sans"/>
            </a:endParaRPr>
          </a:p>
          <a:p>
            <a:pPr marL="231140" indent="-218440">
              <a:lnSpc>
                <a:spcPct val="100000"/>
              </a:lnSpc>
              <a:buChar char="-"/>
              <a:tabLst>
                <a:tab pos="231140" algn="l"/>
              </a:tabLst>
            </a:pPr>
            <a:r>
              <a:rPr dirty="0" sz="2850" spc="-75">
                <a:solidFill>
                  <a:srgbClr val="020203"/>
                </a:solidFill>
                <a:latin typeface="Lucida Sans"/>
                <a:cs typeface="Lucida Sans"/>
              </a:rPr>
              <a:t>If</a:t>
            </a:r>
            <a:r>
              <a:rPr dirty="0" sz="2850" spc="-17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using</a:t>
            </a:r>
            <a:r>
              <a:rPr dirty="0" sz="2850" spc="-16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charts,</a:t>
            </a:r>
            <a:r>
              <a:rPr dirty="0" sz="2850" spc="-17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provide</a:t>
            </a:r>
            <a:r>
              <a:rPr dirty="0" sz="2850" spc="-16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5">
                <a:solidFill>
                  <a:srgbClr val="020203"/>
                </a:solidFill>
                <a:latin typeface="Lucida Sans"/>
                <a:cs typeface="Lucida Sans"/>
              </a:rPr>
              <a:t>alternative</a:t>
            </a:r>
            <a:r>
              <a:rPr dirty="0" sz="2850" spc="-16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20">
                <a:solidFill>
                  <a:srgbClr val="020203"/>
                </a:solidFill>
                <a:latin typeface="Lucida Sans"/>
                <a:cs typeface="Lucida Sans"/>
              </a:rPr>
              <a:t>text.</a:t>
            </a:r>
            <a:endParaRPr sz="28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05"/>
              </a:spcBef>
              <a:buClr>
                <a:srgbClr val="020203"/>
              </a:buClr>
              <a:buFont typeface="Lucida Sans"/>
              <a:buChar char="-"/>
            </a:pPr>
            <a:endParaRPr sz="2850">
              <a:latin typeface="Lucida Sans"/>
              <a:cs typeface="Lucida Sans"/>
            </a:endParaRPr>
          </a:p>
          <a:p>
            <a:pPr algn="just" marL="12700" marR="5715" indent="218440">
              <a:lnSpc>
                <a:spcPct val="101299"/>
              </a:lnSpc>
              <a:buChar char="-"/>
              <a:tabLst>
                <a:tab pos="231140" algn="l"/>
              </a:tabLst>
            </a:pPr>
            <a:r>
              <a:rPr dirty="0" sz="2850" spc="-165">
                <a:solidFill>
                  <a:srgbClr val="020203"/>
                </a:solidFill>
                <a:latin typeface="Lucida Sans"/>
                <a:cs typeface="Lucida Sans"/>
              </a:rPr>
              <a:t>Avoid</a:t>
            </a:r>
            <a:r>
              <a:rPr dirty="0" sz="2850" spc="-6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35">
                <a:solidFill>
                  <a:srgbClr val="020203"/>
                </a:solidFill>
                <a:latin typeface="Lucida Sans"/>
                <a:cs typeface="Lucida Sans"/>
              </a:rPr>
              <a:t>using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35">
                <a:solidFill>
                  <a:srgbClr val="020203"/>
                </a:solidFill>
                <a:latin typeface="Lucida Sans"/>
                <a:cs typeface="Lucida Sans"/>
              </a:rPr>
              <a:t>PowerPoint</a:t>
            </a:r>
            <a:r>
              <a:rPr dirty="0" sz="2850" spc="-13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to </a:t>
            </a:r>
            <a:r>
              <a:rPr dirty="0" sz="2850" spc="-75">
                <a:solidFill>
                  <a:srgbClr val="020203"/>
                </a:solidFill>
                <a:latin typeface="Lucida Sans"/>
                <a:cs typeface="Lucida Sans"/>
              </a:rPr>
              <a:t>demonstrate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5">
                <a:solidFill>
                  <a:srgbClr val="020203"/>
                </a:solidFill>
                <a:latin typeface="Lucida Sans"/>
                <a:cs typeface="Lucida Sans"/>
              </a:rPr>
              <a:t>instructional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0">
                <a:solidFill>
                  <a:srgbClr val="020203"/>
                </a:solidFill>
                <a:latin typeface="Lucida Sans"/>
                <a:cs typeface="Lucida Sans"/>
              </a:rPr>
              <a:t>processes,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0">
                <a:solidFill>
                  <a:srgbClr val="020203"/>
                </a:solidFill>
                <a:latin typeface="Lucida Sans"/>
                <a:cs typeface="Lucida Sans"/>
              </a:rPr>
              <a:t>such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0">
                <a:solidFill>
                  <a:srgbClr val="020203"/>
                </a:solidFill>
                <a:latin typeface="Lucida Sans"/>
                <a:cs typeface="Lucida Sans"/>
              </a:rPr>
              <a:t>as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55">
                <a:solidFill>
                  <a:srgbClr val="020203"/>
                </a:solidFill>
                <a:latin typeface="Lucida Sans"/>
                <a:cs typeface="Lucida Sans"/>
              </a:rPr>
              <a:t>software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20">
                <a:solidFill>
                  <a:srgbClr val="020203"/>
                </a:solidFill>
                <a:latin typeface="Lucida Sans"/>
                <a:cs typeface="Lucida Sans"/>
              </a:rPr>
              <a:t>use, </a:t>
            </a:r>
            <a:r>
              <a:rPr dirty="0" sz="2850" spc="-110">
                <a:solidFill>
                  <a:srgbClr val="020203"/>
                </a:solidFill>
                <a:latin typeface="Lucida Sans"/>
                <a:cs typeface="Lucida Sans"/>
              </a:rPr>
              <a:t>as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0">
                <a:solidFill>
                  <a:srgbClr val="020203"/>
                </a:solidFill>
                <a:latin typeface="Lucida Sans"/>
                <a:cs typeface="Lucida Sans"/>
              </a:rPr>
              <a:t>this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5">
                <a:solidFill>
                  <a:srgbClr val="020203"/>
                </a:solidFill>
                <a:latin typeface="Lucida Sans"/>
                <a:cs typeface="Lucida Sans"/>
              </a:rPr>
              <a:t>may</a:t>
            </a:r>
            <a:r>
              <a:rPr dirty="0" sz="2850" spc="-11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5">
                <a:solidFill>
                  <a:srgbClr val="020203"/>
                </a:solidFill>
                <a:latin typeface="Lucida Sans"/>
                <a:cs typeface="Lucida Sans"/>
              </a:rPr>
              <a:t>involve numerous </a:t>
            </a:r>
            <a:r>
              <a:rPr dirty="0" sz="2850" spc="-120">
                <a:solidFill>
                  <a:srgbClr val="020203"/>
                </a:solidFill>
                <a:latin typeface="Lucida Sans"/>
                <a:cs typeface="Lucida Sans"/>
              </a:rPr>
              <a:t>shapes</a:t>
            </a:r>
            <a:r>
              <a:rPr dirty="0" sz="2850" spc="-10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20">
                <a:solidFill>
                  <a:srgbClr val="020203"/>
                </a:solidFill>
                <a:latin typeface="Lucida Sans"/>
                <a:cs typeface="Lucida Sans"/>
              </a:rPr>
              <a:t>and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images,</a:t>
            </a:r>
            <a:r>
              <a:rPr dirty="0" sz="2850" spc="-11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0">
                <a:solidFill>
                  <a:srgbClr val="020203"/>
                </a:solidFill>
                <a:latin typeface="Lucida Sans"/>
                <a:cs typeface="Lucida Sans"/>
              </a:rPr>
              <a:t>each</a:t>
            </a:r>
            <a:r>
              <a:rPr dirty="0" sz="2850" spc="-10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55">
                <a:solidFill>
                  <a:srgbClr val="020203"/>
                </a:solidFill>
                <a:latin typeface="Lucida Sans"/>
                <a:cs typeface="Lucida Sans"/>
              </a:rPr>
              <a:t>of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0">
                <a:solidFill>
                  <a:srgbClr val="020203"/>
                </a:solidFill>
                <a:latin typeface="Lucida Sans"/>
                <a:cs typeface="Lucida Sans"/>
              </a:rPr>
              <a:t>which</a:t>
            </a:r>
            <a:r>
              <a:rPr dirty="0" sz="2850" spc="-10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0">
                <a:solidFill>
                  <a:srgbClr val="020203"/>
                </a:solidFill>
                <a:latin typeface="Lucida Sans"/>
                <a:cs typeface="Lucida Sans"/>
              </a:rPr>
              <a:t>would </a:t>
            </a:r>
            <a:r>
              <a:rPr dirty="0" sz="2850" spc="-105">
                <a:solidFill>
                  <a:srgbClr val="020203"/>
                </a:solidFill>
                <a:latin typeface="Lucida Sans"/>
                <a:cs typeface="Lucida Sans"/>
              </a:rPr>
              <a:t>require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alterna-</a:t>
            </a: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tive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text.</a:t>
            </a:r>
            <a:endParaRPr sz="28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05"/>
              </a:spcBef>
              <a:buClr>
                <a:srgbClr val="020203"/>
              </a:buClr>
              <a:buFont typeface="Lucida Sans"/>
              <a:buChar char="-"/>
            </a:pPr>
            <a:endParaRPr sz="2850">
              <a:latin typeface="Lucida Sans"/>
              <a:cs typeface="Lucida Sans"/>
            </a:endParaRPr>
          </a:p>
          <a:p>
            <a:pPr algn="just" marL="12700" marR="78740" indent="218440">
              <a:lnSpc>
                <a:spcPct val="101299"/>
              </a:lnSpc>
              <a:buChar char="-"/>
              <a:tabLst>
                <a:tab pos="231140" algn="l"/>
              </a:tabLst>
            </a:pP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If</a:t>
            </a:r>
            <a:r>
              <a:rPr dirty="0" sz="2850" spc="-11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25">
                <a:solidFill>
                  <a:srgbClr val="020203"/>
                </a:solidFill>
                <a:latin typeface="Lucida Sans"/>
                <a:cs typeface="Lucida Sans"/>
              </a:rPr>
              <a:t>you</a:t>
            </a:r>
            <a:r>
              <a:rPr dirty="0" sz="2850" spc="-100">
                <a:solidFill>
                  <a:srgbClr val="020203"/>
                </a:solidFill>
                <a:latin typeface="Lucida Sans"/>
                <a:cs typeface="Lucida Sans"/>
              </a:rPr>
              <a:t> insert</a:t>
            </a:r>
            <a:r>
              <a:rPr dirty="0" sz="2850" spc="-12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0">
                <a:solidFill>
                  <a:srgbClr val="020203"/>
                </a:solidFill>
                <a:latin typeface="Lucida Sans"/>
                <a:cs typeface="Lucida Sans"/>
              </a:rPr>
              <a:t>videos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5">
                <a:solidFill>
                  <a:srgbClr val="020203"/>
                </a:solidFill>
                <a:latin typeface="Lucida Sans"/>
                <a:cs typeface="Lucida Sans"/>
              </a:rPr>
              <a:t>into</a:t>
            </a:r>
            <a:r>
              <a:rPr dirty="0" sz="2850" spc="-12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the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presentation,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0">
                <a:solidFill>
                  <a:srgbClr val="020203"/>
                </a:solidFill>
                <a:latin typeface="Lucida Sans"/>
                <a:cs typeface="Lucida Sans"/>
              </a:rPr>
              <a:t>ensure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5">
                <a:solidFill>
                  <a:srgbClr val="020203"/>
                </a:solidFill>
                <a:latin typeface="Lucida Sans"/>
                <a:cs typeface="Lucida Sans"/>
              </a:rPr>
              <a:t>they</a:t>
            </a:r>
            <a:r>
              <a:rPr dirty="0" sz="2850" spc="-11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are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accessible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to</a:t>
            </a:r>
            <a:r>
              <a:rPr dirty="0" sz="2850" spc="-11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people</a:t>
            </a:r>
            <a:r>
              <a:rPr dirty="0" sz="2850" spc="-11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55">
                <a:solidFill>
                  <a:srgbClr val="020203"/>
                </a:solidFill>
                <a:latin typeface="Lucida Sans"/>
                <a:cs typeface="Lucida Sans"/>
              </a:rPr>
              <a:t>with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25">
                <a:solidFill>
                  <a:srgbClr val="020203"/>
                </a:solidFill>
                <a:latin typeface="Lucida Sans"/>
                <a:cs typeface="Lucida Sans"/>
              </a:rPr>
              <a:t>vi-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sual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or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0">
                <a:solidFill>
                  <a:srgbClr val="020203"/>
                </a:solidFill>
                <a:latin typeface="Lucida Sans"/>
                <a:cs typeface="Lucida Sans"/>
              </a:rPr>
              <a:t>hearing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impairments.</a:t>
            </a:r>
            <a:endParaRPr sz="2850">
              <a:latin typeface="Lucida Sans"/>
              <a:cs typeface="Lucida Sans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pc="114"/>
              <a:t>USE</a:t>
            </a:r>
            <a:r>
              <a:rPr dirty="0" spc="-430"/>
              <a:t> </a:t>
            </a:r>
            <a:r>
              <a:rPr dirty="0"/>
              <a:t>OF</a:t>
            </a:r>
            <a:r>
              <a:rPr dirty="0" spc="-420"/>
              <a:t> </a:t>
            </a:r>
            <a:r>
              <a:rPr dirty="0" spc="-35"/>
              <a:t>IMAGES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593947" y="886223"/>
            <a:ext cx="1700530" cy="6089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2099"/>
              </a:lnSpc>
              <a:spcBef>
                <a:spcPts val="95"/>
              </a:spcBef>
            </a:pPr>
            <a:r>
              <a:rPr dirty="0" sz="1250" spc="-20">
                <a:latin typeface="Lucida Sans"/>
                <a:cs typeface="Lucida Sans"/>
              </a:rPr>
              <a:t>International</a:t>
            </a:r>
            <a:r>
              <a:rPr dirty="0" sz="1250" spc="-15">
                <a:latin typeface="Lucida Sans"/>
                <a:cs typeface="Lucida Sans"/>
              </a:rPr>
              <a:t> </a:t>
            </a:r>
            <a:r>
              <a:rPr dirty="0" sz="1250" spc="-50">
                <a:latin typeface="Lucida Sans"/>
                <a:cs typeface="Lucida Sans"/>
              </a:rPr>
              <a:t>Congress </a:t>
            </a:r>
            <a:r>
              <a:rPr dirty="0" sz="1250" spc="-45">
                <a:latin typeface="Lucida Sans"/>
                <a:cs typeface="Lucida Sans"/>
              </a:rPr>
              <a:t>on </a:t>
            </a:r>
            <a:r>
              <a:rPr dirty="0" sz="1250" spc="-40">
                <a:latin typeface="Lucida Sans"/>
                <a:cs typeface="Lucida Sans"/>
              </a:rPr>
              <a:t>Committed </a:t>
            </a:r>
            <a:r>
              <a:rPr dirty="0" sz="1250" spc="-25">
                <a:latin typeface="Lucida Sans"/>
                <a:cs typeface="Lucida Sans"/>
              </a:rPr>
              <a:t>and </a:t>
            </a:r>
            <a:r>
              <a:rPr dirty="0" sz="1250" spc="-30">
                <a:latin typeface="Lucida Sans"/>
                <a:cs typeface="Lucida Sans"/>
              </a:rPr>
              <a:t>Critical</a:t>
            </a:r>
            <a:r>
              <a:rPr dirty="0" sz="1250" spc="-25">
                <a:latin typeface="Lucida Sans"/>
                <a:cs typeface="Lucida Sans"/>
              </a:rPr>
              <a:t> </a:t>
            </a:r>
            <a:r>
              <a:rPr dirty="0" sz="1250" spc="-10">
                <a:latin typeface="Lucida Sans"/>
                <a:cs typeface="Lucida Sans"/>
              </a:rPr>
              <a:t>Education</a:t>
            </a:r>
            <a:endParaRPr sz="1250">
              <a:latin typeface="Lucida Sans"/>
              <a:cs typeface="Lucida San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3290"/>
              </a:lnSpc>
            </a:pPr>
            <a:r>
              <a:rPr dirty="0" spc="-105"/>
              <a:t>Delete</a:t>
            </a:r>
            <a:r>
              <a:rPr dirty="0" spc="-180"/>
              <a:t> </a:t>
            </a:r>
            <a:r>
              <a:rPr dirty="0" spc="-110"/>
              <a:t>this</a:t>
            </a:r>
            <a:r>
              <a:rPr dirty="0" spc="-175"/>
              <a:t> </a:t>
            </a:r>
            <a:r>
              <a:rPr dirty="0" spc="-120"/>
              <a:t>slide</a:t>
            </a:r>
            <a:r>
              <a:rPr dirty="0" spc="-175"/>
              <a:t> </a:t>
            </a:r>
            <a:r>
              <a:rPr dirty="0" spc="-165"/>
              <a:t>before</a:t>
            </a:r>
            <a:r>
              <a:rPr dirty="0" spc="-180"/>
              <a:t> </a:t>
            </a:r>
            <a:r>
              <a:rPr dirty="0" spc="-100"/>
              <a:t>the</a:t>
            </a:r>
            <a:r>
              <a:rPr dirty="0" spc="-175"/>
              <a:t> </a:t>
            </a:r>
            <a:r>
              <a:rPr dirty="0" spc="-100"/>
              <a:t>presentation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29733" y="3377474"/>
            <a:ext cx="13558519" cy="310388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231140" indent="-218440">
              <a:lnSpc>
                <a:spcPct val="100000"/>
              </a:lnSpc>
              <a:spcBef>
                <a:spcPts val="135"/>
              </a:spcBef>
              <a:buChar char="-"/>
              <a:tabLst>
                <a:tab pos="231140" algn="l"/>
              </a:tabLst>
            </a:pPr>
            <a:r>
              <a:rPr dirty="0" sz="2850" spc="-30">
                <a:solidFill>
                  <a:srgbClr val="020203"/>
                </a:solidFill>
                <a:latin typeface="Lucida Sans"/>
                <a:cs typeface="Lucida Sans"/>
              </a:rPr>
              <a:t>Use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40">
                <a:solidFill>
                  <a:srgbClr val="020203"/>
                </a:solidFill>
                <a:latin typeface="Lucida Sans"/>
                <a:cs typeface="Lucida Sans"/>
              </a:rPr>
              <a:t>a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simple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5">
                <a:solidFill>
                  <a:srgbClr val="020203"/>
                </a:solidFill>
                <a:latin typeface="Lucida Sans"/>
                <a:cs typeface="Lucida Sans"/>
              </a:rPr>
              <a:t>table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structure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and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5">
                <a:solidFill>
                  <a:srgbClr val="020203"/>
                </a:solidFill>
                <a:latin typeface="Lucida Sans"/>
                <a:cs typeface="Lucida Sans"/>
              </a:rPr>
              <a:t>specify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the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information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for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the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column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headers.</a:t>
            </a:r>
            <a:endParaRPr sz="28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buClr>
                <a:srgbClr val="020203"/>
              </a:buClr>
              <a:buFont typeface="Lucida Sans"/>
              <a:buChar char="-"/>
            </a:pPr>
            <a:endParaRPr sz="2850">
              <a:latin typeface="Lucida Sans"/>
              <a:cs typeface="Lucida Sans"/>
            </a:endParaRPr>
          </a:p>
          <a:p>
            <a:pPr marL="231140" indent="-218440">
              <a:lnSpc>
                <a:spcPct val="100000"/>
              </a:lnSpc>
              <a:spcBef>
                <a:spcPts val="5"/>
              </a:spcBef>
              <a:buChar char="-"/>
              <a:tabLst>
                <a:tab pos="231140" algn="l"/>
              </a:tabLst>
            </a:pPr>
            <a:r>
              <a:rPr dirty="0" sz="2850" spc="-70">
                <a:solidFill>
                  <a:srgbClr val="020203"/>
                </a:solidFill>
                <a:latin typeface="Lucida Sans"/>
                <a:cs typeface="Lucida Sans"/>
              </a:rPr>
              <a:t>Ensure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45">
                <a:solidFill>
                  <a:srgbClr val="020203"/>
                </a:solidFill>
                <a:latin typeface="Lucida Sans"/>
                <a:cs typeface="Lucida Sans"/>
              </a:rPr>
              <a:t>that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tables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do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not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contain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5">
                <a:solidFill>
                  <a:srgbClr val="020203"/>
                </a:solidFill>
                <a:latin typeface="Lucida Sans"/>
                <a:cs typeface="Lucida Sans"/>
              </a:rPr>
              <a:t>split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cells,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0">
                <a:solidFill>
                  <a:srgbClr val="020203"/>
                </a:solidFill>
                <a:latin typeface="Lucida Sans"/>
                <a:cs typeface="Lucida Sans"/>
              </a:rPr>
              <a:t>merged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cells,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or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nested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tables.</a:t>
            </a:r>
            <a:endParaRPr sz="28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buClr>
                <a:srgbClr val="020203"/>
              </a:buClr>
              <a:buFont typeface="Lucida Sans"/>
              <a:buChar char="-"/>
            </a:pPr>
            <a:endParaRPr sz="2850">
              <a:latin typeface="Lucida Sans"/>
              <a:cs typeface="Lucida Sans"/>
            </a:endParaRPr>
          </a:p>
          <a:p>
            <a:pPr marL="231140" indent="-218440">
              <a:lnSpc>
                <a:spcPct val="100000"/>
              </a:lnSpc>
              <a:buChar char="-"/>
              <a:tabLst>
                <a:tab pos="231140" algn="l"/>
              </a:tabLst>
            </a:pPr>
            <a:r>
              <a:rPr dirty="0" sz="2850" spc="-140">
                <a:solidFill>
                  <a:srgbClr val="020203"/>
                </a:solidFill>
                <a:latin typeface="Lucida Sans"/>
                <a:cs typeface="Lucida Sans"/>
              </a:rPr>
              <a:t>Avoid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completely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25">
                <a:solidFill>
                  <a:srgbClr val="020203"/>
                </a:solidFill>
                <a:latin typeface="Lucida Sans"/>
                <a:cs typeface="Lucida Sans"/>
              </a:rPr>
              <a:t>blank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55">
                <a:solidFill>
                  <a:srgbClr val="020203"/>
                </a:solidFill>
                <a:latin typeface="Lucida Sans"/>
                <a:cs typeface="Lucida Sans"/>
              </a:rPr>
              <a:t>rows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or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columns.</a:t>
            </a:r>
            <a:endParaRPr sz="28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50"/>
              </a:spcBef>
              <a:buClr>
                <a:srgbClr val="020203"/>
              </a:buClr>
              <a:buFont typeface="Lucida Sans"/>
              <a:buChar char="-"/>
            </a:pPr>
            <a:endParaRPr sz="2850">
              <a:latin typeface="Lucida Sans"/>
              <a:cs typeface="Lucida Sans"/>
            </a:endParaRPr>
          </a:p>
          <a:p>
            <a:pPr marL="231140" indent="-218440">
              <a:lnSpc>
                <a:spcPct val="100000"/>
              </a:lnSpc>
              <a:buChar char="-"/>
              <a:tabLst>
                <a:tab pos="231140" algn="l"/>
              </a:tabLst>
            </a:pP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Add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75">
                <a:solidFill>
                  <a:srgbClr val="020203"/>
                </a:solidFill>
                <a:latin typeface="Lucida Sans"/>
                <a:cs typeface="Lucida Sans"/>
              </a:rPr>
              <a:t>alternative</a:t>
            </a:r>
            <a:r>
              <a:rPr dirty="0" sz="2850" spc="-19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14">
                <a:solidFill>
                  <a:srgbClr val="020203"/>
                </a:solidFill>
                <a:latin typeface="Lucida Sans"/>
                <a:cs typeface="Lucida Sans"/>
              </a:rPr>
              <a:t>text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to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the</a:t>
            </a:r>
            <a:r>
              <a:rPr dirty="0" sz="2850" spc="-18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table.</a:t>
            </a:r>
            <a:endParaRPr sz="2850">
              <a:latin typeface="Lucida Sans"/>
              <a:cs typeface="Lucida Sans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667907" y="450488"/>
            <a:ext cx="5916295" cy="101536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pc="114"/>
              <a:t>USE</a:t>
            </a:r>
            <a:r>
              <a:rPr dirty="0" spc="-420"/>
              <a:t> </a:t>
            </a:r>
            <a:r>
              <a:rPr dirty="0"/>
              <a:t>OF</a:t>
            </a:r>
            <a:r>
              <a:rPr dirty="0" spc="-420"/>
              <a:t> </a:t>
            </a:r>
            <a:r>
              <a:rPr dirty="0" spc="-555"/>
              <a:t>T</a:t>
            </a:r>
            <a:r>
              <a:rPr dirty="0" spc="85"/>
              <a:t>ABLES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593947" y="886223"/>
            <a:ext cx="1700530" cy="6089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2099"/>
              </a:lnSpc>
              <a:spcBef>
                <a:spcPts val="95"/>
              </a:spcBef>
            </a:pPr>
            <a:r>
              <a:rPr dirty="0" sz="1250" spc="-20">
                <a:latin typeface="Lucida Sans"/>
                <a:cs typeface="Lucida Sans"/>
              </a:rPr>
              <a:t>International</a:t>
            </a:r>
            <a:r>
              <a:rPr dirty="0" sz="1250" spc="-15">
                <a:latin typeface="Lucida Sans"/>
                <a:cs typeface="Lucida Sans"/>
              </a:rPr>
              <a:t> </a:t>
            </a:r>
            <a:r>
              <a:rPr dirty="0" sz="1250" spc="-50">
                <a:latin typeface="Lucida Sans"/>
                <a:cs typeface="Lucida Sans"/>
              </a:rPr>
              <a:t>Congress </a:t>
            </a:r>
            <a:r>
              <a:rPr dirty="0" sz="1250" spc="-45">
                <a:latin typeface="Lucida Sans"/>
                <a:cs typeface="Lucida Sans"/>
              </a:rPr>
              <a:t>on </a:t>
            </a:r>
            <a:r>
              <a:rPr dirty="0" sz="1250" spc="-40">
                <a:latin typeface="Lucida Sans"/>
                <a:cs typeface="Lucida Sans"/>
              </a:rPr>
              <a:t>Committed </a:t>
            </a:r>
            <a:r>
              <a:rPr dirty="0" sz="1250" spc="-25">
                <a:latin typeface="Lucida Sans"/>
                <a:cs typeface="Lucida Sans"/>
              </a:rPr>
              <a:t>and </a:t>
            </a:r>
            <a:r>
              <a:rPr dirty="0" sz="1250" spc="-30">
                <a:latin typeface="Lucida Sans"/>
                <a:cs typeface="Lucida Sans"/>
              </a:rPr>
              <a:t>Critical</a:t>
            </a:r>
            <a:r>
              <a:rPr dirty="0" sz="1250" spc="-25">
                <a:latin typeface="Lucida Sans"/>
                <a:cs typeface="Lucida Sans"/>
              </a:rPr>
              <a:t> </a:t>
            </a:r>
            <a:r>
              <a:rPr dirty="0" sz="1250" spc="-10">
                <a:latin typeface="Lucida Sans"/>
                <a:cs typeface="Lucida Sans"/>
              </a:rPr>
              <a:t>Education</a:t>
            </a:r>
            <a:endParaRPr sz="1250">
              <a:latin typeface="Lucida Sans"/>
              <a:cs typeface="Lucida San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3290"/>
              </a:lnSpc>
            </a:pPr>
            <a:r>
              <a:rPr dirty="0" spc="-105"/>
              <a:t>Delete</a:t>
            </a:r>
            <a:r>
              <a:rPr dirty="0" spc="-180"/>
              <a:t> </a:t>
            </a:r>
            <a:r>
              <a:rPr dirty="0" spc="-110"/>
              <a:t>this</a:t>
            </a:r>
            <a:r>
              <a:rPr dirty="0" spc="-175"/>
              <a:t> </a:t>
            </a:r>
            <a:r>
              <a:rPr dirty="0" spc="-120"/>
              <a:t>slide</a:t>
            </a:r>
            <a:r>
              <a:rPr dirty="0" spc="-175"/>
              <a:t> </a:t>
            </a:r>
            <a:r>
              <a:rPr dirty="0" spc="-165"/>
              <a:t>before</a:t>
            </a:r>
            <a:r>
              <a:rPr dirty="0" spc="-180"/>
              <a:t> </a:t>
            </a:r>
            <a:r>
              <a:rPr dirty="0" spc="-100"/>
              <a:t>the</a:t>
            </a:r>
            <a:r>
              <a:rPr dirty="0" spc="-175"/>
              <a:t> </a:t>
            </a:r>
            <a:r>
              <a:rPr dirty="0" spc="-100"/>
              <a:t>presentation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1299"/>
              </a:lnSpc>
              <a:spcBef>
                <a:spcPts val="90"/>
              </a:spcBef>
            </a:pPr>
            <a:r>
              <a:rPr dirty="0" spc="-75"/>
              <a:t>If</a:t>
            </a:r>
            <a:r>
              <a:rPr dirty="0" spc="-190"/>
              <a:t> </a:t>
            </a:r>
            <a:r>
              <a:rPr dirty="0" spc="-90"/>
              <a:t>you</a:t>
            </a:r>
            <a:r>
              <a:rPr dirty="0" spc="-190"/>
              <a:t> </a:t>
            </a:r>
            <a:r>
              <a:rPr dirty="0" spc="-40"/>
              <a:t>want</a:t>
            </a:r>
            <a:r>
              <a:rPr dirty="0" spc="-190"/>
              <a:t> </a:t>
            </a:r>
            <a:r>
              <a:rPr dirty="0" spc="-65"/>
              <a:t>to</a:t>
            </a:r>
            <a:r>
              <a:rPr dirty="0" spc="-180"/>
              <a:t> </a:t>
            </a:r>
            <a:r>
              <a:rPr dirty="0" spc="-105"/>
              <a:t>add</a:t>
            </a:r>
            <a:r>
              <a:rPr dirty="0" spc="-180"/>
              <a:t> </a:t>
            </a:r>
            <a:r>
              <a:rPr dirty="0" spc="-70"/>
              <a:t>color</a:t>
            </a:r>
            <a:r>
              <a:rPr dirty="0" spc="-185"/>
              <a:t> </a:t>
            </a:r>
            <a:r>
              <a:rPr dirty="0" spc="-65"/>
              <a:t>to</a:t>
            </a:r>
            <a:r>
              <a:rPr dirty="0" spc="-180"/>
              <a:t> </a:t>
            </a:r>
            <a:r>
              <a:rPr dirty="0" spc="-65"/>
              <a:t>the</a:t>
            </a:r>
            <a:r>
              <a:rPr dirty="0" spc="-190"/>
              <a:t> </a:t>
            </a:r>
            <a:r>
              <a:rPr dirty="0" spc="-80"/>
              <a:t>presentation</a:t>
            </a:r>
            <a:r>
              <a:rPr dirty="0" spc="-190"/>
              <a:t> </a:t>
            </a:r>
            <a:r>
              <a:rPr dirty="0" spc="-95"/>
              <a:t>(in</a:t>
            </a:r>
            <a:r>
              <a:rPr dirty="0" spc="-190"/>
              <a:t> </a:t>
            </a:r>
            <a:r>
              <a:rPr dirty="0" spc="-90"/>
              <a:t>elements</a:t>
            </a:r>
            <a:r>
              <a:rPr dirty="0" spc="-190"/>
              <a:t> </a:t>
            </a:r>
            <a:r>
              <a:rPr dirty="0" spc="-80"/>
              <a:t>or</a:t>
            </a:r>
            <a:r>
              <a:rPr dirty="0" spc="-180"/>
              <a:t> </a:t>
            </a:r>
            <a:r>
              <a:rPr dirty="0" spc="-100"/>
              <a:t>in</a:t>
            </a:r>
            <a:r>
              <a:rPr dirty="0" spc="-190"/>
              <a:t> </a:t>
            </a:r>
            <a:r>
              <a:rPr dirty="0" spc="-65"/>
              <a:t>the</a:t>
            </a:r>
            <a:r>
              <a:rPr dirty="0" spc="-190"/>
              <a:t> </a:t>
            </a:r>
            <a:r>
              <a:rPr dirty="0" spc="-114"/>
              <a:t>text</a:t>
            </a:r>
            <a:r>
              <a:rPr dirty="0" spc="-190"/>
              <a:t> </a:t>
            </a:r>
            <a:r>
              <a:rPr dirty="0" spc="-95"/>
              <a:t>itself),</a:t>
            </a:r>
            <a:r>
              <a:rPr dirty="0" spc="-190"/>
              <a:t> </a:t>
            </a:r>
            <a:r>
              <a:rPr dirty="0" spc="-65"/>
              <a:t>the</a:t>
            </a:r>
            <a:r>
              <a:rPr dirty="0" spc="-190"/>
              <a:t> </a:t>
            </a:r>
            <a:r>
              <a:rPr dirty="0" spc="-20"/>
              <a:t>Con-</a:t>
            </a:r>
            <a:r>
              <a:rPr dirty="0" spc="-110"/>
              <a:t>gress</a:t>
            </a:r>
            <a:r>
              <a:rPr dirty="0" spc="-185"/>
              <a:t> </a:t>
            </a:r>
            <a:r>
              <a:rPr dirty="0" spc="-80"/>
              <a:t>colors</a:t>
            </a:r>
            <a:r>
              <a:rPr dirty="0" spc="-185"/>
              <a:t> </a:t>
            </a:r>
            <a:r>
              <a:rPr dirty="0" spc="-70"/>
              <a:t>are</a:t>
            </a:r>
            <a:r>
              <a:rPr dirty="0" spc="-185"/>
              <a:t> </a:t>
            </a:r>
            <a:r>
              <a:rPr dirty="0" spc="-70"/>
              <a:t>as</a:t>
            </a:r>
            <a:r>
              <a:rPr dirty="0" spc="-180"/>
              <a:t> </a:t>
            </a:r>
            <a:r>
              <a:rPr dirty="0" spc="-10"/>
              <a:t>follows:</a:t>
            </a:r>
          </a:p>
          <a:p>
            <a:pPr marL="12700" marR="10872470">
              <a:lnSpc>
                <a:spcPct val="202500"/>
              </a:lnSpc>
            </a:pPr>
            <a:r>
              <a:rPr dirty="0"/>
              <a:t>GREEN:</a:t>
            </a:r>
            <a:r>
              <a:rPr dirty="0" spc="-110"/>
              <a:t> </a:t>
            </a:r>
            <a:r>
              <a:rPr dirty="0" spc="-10">
                <a:solidFill>
                  <a:srgbClr val="00886D"/>
                </a:solidFill>
              </a:rPr>
              <a:t>#3C876E </a:t>
            </a:r>
            <a:r>
              <a:rPr dirty="0" spc="-50"/>
              <a:t>VIOLET:</a:t>
            </a:r>
            <a:r>
              <a:rPr dirty="0" spc="-180"/>
              <a:t> </a:t>
            </a:r>
            <a:r>
              <a:rPr dirty="0" spc="-10">
                <a:solidFill>
                  <a:srgbClr val="92436C"/>
                </a:solidFill>
              </a:rPr>
              <a:t>#7F4469 </a:t>
            </a:r>
            <a:r>
              <a:rPr dirty="0"/>
              <a:t>YELLOW:</a:t>
            </a:r>
            <a:r>
              <a:rPr dirty="0" spc="-35"/>
              <a:t> </a:t>
            </a:r>
            <a:r>
              <a:rPr dirty="0" spc="-35">
                <a:solidFill>
                  <a:srgbClr val="B19739"/>
                </a:solidFill>
              </a:rPr>
              <a:t>#A89543</a:t>
            </a: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667907" y="450488"/>
            <a:ext cx="5730875" cy="101536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pc="114"/>
              <a:t>USE</a:t>
            </a:r>
            <a:r>
              <a:rPr dirty="0" spc="-430"/>
              <a:t> </a:t>
            </a:r>
            <a:r>
              <a:rPr dirty="0"/>
              <a:t>OF</a:t>
            </a:r>
            <a:r>
              <a:rPr dirty="0" spc="-420"/>
              <a:t> </a:t>
            </a:r>
            <a:r>
              <a:rPr dirty="0" spc="-185"/>
              <a:t>COLOR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593947" y="886223"/>
            <a:ext cx="1700530" cy="6089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2099"/>
              </a:lnSpc>
              <a:spcBef>
                <a:spcPts val="95"/>
              </a:spcBef>
            </a:pPr>
            <a:r>
              <a:rPr dirty="0" sz="1250" spc="-20">
                <a:latin typeface="Lucida Sans"/>
                <a:cs typeface="Lucida Sans"/>
              </a:rPr>
              <a:t>International</a:t>
            </a:r>
            <a:r>
              <a:rPr dirty="0" sz="1250" spc="-15">
                <a:latin typeface="Lucida Sans"/>
                <a:cs typeface="Lucida Sans"/>
              </a:rPr>
              <a:t> </a:t>
            </a:r>
            <a:r>
              <a:rPr dirty="0" sz="1250" spc="-50">
                <a:latin typeface="Lucida Sans"/>
                <a:cs typeface="Lucida Sans"/>
              </a:rPr>
              <a:t>Congress </a:t>
            </a:r>
            <a:r>
              <a:rPr dirty="0" sz="1250" spc="-45">
                <a:latin typeface="Lucida Sans"/>
                <a:cs typeface="Lucida Sans"/>
              </a:rPr>
              <a:t>on </a:t>
            </a:r>
            <a:r>
              <a:rPr dirty="0" sz="1250" spc="-40">
                <a:latin typeface="Lucida Sans"/>
                <a:cs typeface="Lucida Sans"/>
              </a:rPr>
              <a:t>Committed </a:t>
            </a:r>
            <a:r>
              <a:rPr dirty="0" sz="1250" spc="-25">
                <a:latin typeface="Lucida Sans"/>
                <a:cs typeface="Lucida Sans"/>
              </a:rPr>
              <a:t>and </a:t>
            </a:r>
            <a:r>
              <a:rPr dirty="0" sz="1250" spc="-30">
                <a:latin typeface="Lucida Sans"/>
                <a:cs typeface="Lucida Sans"/>
              </a:rPr>
              <a:t>Critical</a:t>
            </a:r>
            <a:r>
              <a:rPr dirty="0" sz="1250" spc="-25">
                <a:latin typeface="Lucida Sans"/>
                <a:cs typeface="Lucida Sans"/>
              </a:rPr>
              <a:t> </a:t>
            </a:r>
            <a:r>
              <a:rPr dirty="0" sz="1250" spc="-10">
                <a:latin typeface="Lucida Sans"/>
                <a:cs typeface="Lucida Sans"/>
              </a:rPr>
              <a:t>Education</a:t>
            </a:r>
            <a:endParaRPr sz="1250">
              <a:latin typeface="Lucida Sans"/>
              <a:cs typeface="Lucida San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3290"/>
              </a:lnSpc>
            </a:pPr>
            <a:r>
              <a:rPr dirty="0" spc="-105"/>
              <a:t>Delete</a:t>
            </a:r>
            <a:r>
              <a:rPr dirty="0" spc="-180"/>
              <a:t> </a:t>
            </a:r>
            <a:r>
              <a:rPr dirty="0" spc="-110"/>
              <a:t>this</a:t>
            </a:r>
            <a:r>
              <a:rPr dirty="0" spc="-175"/>
              <a:t> </a:t>
            </a:r>
            <a:r>
              <a:rPr dirty="0" spc="-120"/>
              <a:t>slide</a:t>
            </a:r>
            <a:r>
              <a:rPr dirty="0" spc="-175"/>
              <a:t> </a:t>
            </a:r>
            <a:r>
              <a:rPr dirty="0" spc="-165"/>
              <a:t>before</a:t>
            </a:r>
            <a:r>
              <a:rPr dirty="0" spc="-180"/>
              <a:t> </a:t>
            </a:r>
            <a:r>
              <a:rPr dirty="0" spc="-100"/>
              <a:t>the</a:t>
            </a:r>
            <a:r>
              <a:rPr dirty="0" spc="-175"/>
              <a:t> </a:t>
            </a:r>
            <a:r>
              <a:rPr dirty="0" spc="-100"/>
              <a:t>presentation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29733" y="3377474"/>
            <a:ext cx="14469110" cy="22244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1299"/>
              </a:lnSpc>
              <a:spcBef>
                <a:spcPts val="90"/>
              </a:spcBef>
            </a:pP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For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more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information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5">
                <a:solidFill>
                  <a:srgbClr val="020203"/>
                </a:solidFill>
                <a:latin typeface="Lucida Sans"/>
                <a:cs typeface="Lucida Sans"/>
              </a:rPr>
              <a:t>on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accessibility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0">
                <a:solidFill>
                  <a:srgbClr val="020203"/>
                </a:solidFill>
                <a:latin typeface="Lucida Sans"/>
                <a:cs typeface="Lucida Sans"/>
              </a:rPr>
              <a:t>in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presentations,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you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50">
                <a:solidFill>
                  <a:srgbClr val="020203"/>
                </a:solidFill>
                <a:latin typeface="Lucida Sans"/>
                <a:cs typeface="Lucida Sans"/>
              </a:rPr>
              <a:t>can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consult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the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20">
                <a:solidFill>
                  <a:srgbClr val="020203"/>
                </a:solidFill>
                <a:latin typeface="Lucida Sans"/>
                <a:cs typeface="Lucida Sans"/>
              </a:rPr>
              <a:t>EERA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guide-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lines.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70">
                <a:solidFill>
                  <a:srgbClr val="020203"/>
                </a:solidFill>
                <a:latin typeface="Lucida Sans"/>
                <a:cs typeface="Lucida Sans"/>
              </a:rPr>
              <a:t>You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50">
                <a:solidFill>
                  <a:srgbClr val="020203"/>
                </a:solidFill>
                <a:latin typeface="Lucida Sans"/>
                <a:cs typeface="Lucida Sans"/>
              </a:rPr>
              <a:t>can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download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0">
                <a:solidFill>
                  <a:srgbClr val="020203"/>
                </a:solidFill>
                <a:latin typeface="Lucida Sans"/>
                <a:cs typeface="Lucida Sans"/>
              </a:rPr>
              <a:t>them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0">
                <a:solidFill>
                  <a:srgbClr val="020203"/>
                </a:solidFill>
                <a:latin typeface="Lucida Sans"/>
                <a:cs typeface="Lucida Sans"/>
              </a:rPr>
              <a:t>in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65">
                <a:solidFill>
                  <a:srgbClr val="020203"/>
                </a:solidFill>
                <a:latin typeface="Lucida Sans"/>
                <a:cs typeface="Lucida Sans"/>
              </a:rPr>
              <a:t>the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35">
                <a:solidFill>
                  <a:srgbClr val="020203"/>
                </a:solidFill>
                <a:latin typeface="Lucida Sans"/>
                <a:cs typeface="Lucida Sans"/>
              </a:rPr>
              <a:t>PowerPoint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5">
                <a:solidFill>
                  <a:srgbClr val="020203"/>
                </a:solidFill>
                <a:latin typeface="Lucida Sans"/>
                <a:cs typeface="Lucida Sans"/>
              </a:rPr>
              <a:t>template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90">
                <a:solidFill>
                  <a:srgbClr val="020203"/>
                </a:solidFill>
                <a:latin typeface="Lucida Sans"/>
                <a:cs typeface="Lucida Sans"/>
              </a:rPr>
              <a:t>available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35">
                <a:solidFill>
                  <a:srgbClr val="020203"/>
                </a:solidFill>
                <a:latin typeface="Lucida Sans"/>
                <a:cs typeface="Lucida Sans"/>
              </a:rPr>
              <a:t>at</a:t>
            </a:r>
            <a:r>
              <a:rPr dirty="0" sz="2850" spc="-180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85">
                <a:solidFill>
                  <a:srgbClr val="020203"/>
                </a:solidFill>
                <a:latin typeface="Lucida Sans"/>
                <a:cs typeface="Lucida Sans"/>
              </a:rPr>
              <a:t>this</a:t>
            </a:r>
            <a:r>
              <a:rPr dirty="0" sz="2850" spc="-175">
                <a:solidFill>
                  <a:srgbClr val="020203"/>
                </a:solidFill>
                <a:latin typeface="Lucida Sans"/>
                <a:cs typeface="Lucida Sans"/>
              </a:rPr>
              <a:t> </a:t>
            </a:r>
            <a:r>
              <a:rPr dirty="0" sz="2850" spc="-10">
                <a:solidFill>
                  <a:srgbClr val="020203"/>
                </a:solidFill>
                <a:latin typeface="Lucida Sans"/>
                <a:cs typeface="Lucida Sans"/>
              </a:rPr>
              <a:t>link:</a:t>
            </a:r>
            <a:endParaRPr sz="285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2850">
              <a:latin typeface="Lucida Sans"/>
              <a:cs typeface="Lucida Sans"/>
            </a:endParaRPr>
          </a:p>
          <a:p>
            <a:pPr marL="12700" marR="1896110">
              <a:lnSpc>
                <a:spcPct val="101299"/>
              </a:lnSpc>
            </a:pPr>
            <a:r>
              <a:rPr dirty="0" u="sng" sz="2850" spc="-75">
                <a:solidFill>
                  <a:srgbClr val="275B9B"/>
                </a:solidFill>
                <a:uFill>
                  <a:solidFill>
                    <a:srgbClr val="275B9B"/>
                  </a:solidFill>
                </a:uFill>
                <a:latin typeface="Lucida Sans"/>
                <a:cs typeface="Lucida Sans"/>
                <a:hlinkClick r:id="rId2"/>
              </a:rPr>
              <a:t>https://eera-</a:t>
            </a:r>
            <a:r>
              <a:rPr dirty="0" u="sng" sz="2850" spc="-80">
                <a:solidFill>
                  <a:srgbClr val="275B9B"/>
                </a:solidFill>
                <a:uFill>
                  <a:solidFill>
                    <a:srgbClr val="275B9B"/>
                  </a:solidFill>
                </a:uFill>
                <a:latin typeface="Lucida Sans"/>
                <a:cs typeface="Lucida Sans"/>
                <a:hlinkClick r:id="rId2"/>
              </a:rPr>
              <a:t>ecer.de/ecer-annual-conference/faqs-</a:t>
            </a:r>
            <a:r>
              <a:rPr dirty="0" u="sng" sz="2850" spc="-85">
                <a:solidFill>
                  <a:srgbClr val="275B9B"/>
                </a:solidFill>
                <a:uFill>
                  <a:solidFill>
                    <a:srgbClr val="275B9B"/>
                  </a:solidFill>
                </a:uFill>
                <a:latin typeface="Lucida Sans"/>
                <a:cs typeface="Lucida Sans"/>
                <a:hlinkClick r:id="rId2"/>
              </a:rPr>
              <a:t>and-</a:t>
            </a:r>
            <a:r>
              <a:rPr dirty="0" u="sng" sz="2850" spc="-65">
                <a:solidFill>
                  <a:srgbClr val="275B9B"/>
                </a:solidFill>
                <a:uFill>
                  <a:solidFill>
                    <a:srgbClr val="275B9B"/>
                  </a:solidFill>
                </a:uFill>
                <a:latin typeface="Lucida Sans"/>
                <a:cs typeface="Lucida Sans"/>
                <a:hlinkClick r:id="rId2"/>
              </a:rPr>
              <a:t>advice/accessibility/</a:t>
            </a:r>
            <a:r>
              <a:rPr dirty="0" u="none" sz="2850" spc="-65">
                <a:solidFill>
                  <a:srgbClr val="275B9B"/>
                </a:solidFill>
                <a:latin typeface="Lucida Sans"/>
                <a:cs typeface="Lucida Sans"/>
              </a:rPr>
              <a:t> </a:t>
            </a:r>
            <a:r>
              <a:rPr dirty="0" u="sng" sz="2850" spc="-80">
                <a:solidFill>
                  <a:srgbClr val="275B9B"/>
                </a:solidFill>
                <a:uFill>
                  <a:solidFill>
                    <a:srgbClr val="275B9B"/>
                  </a:solidFill>
                </a:uFill>
                <a:latin typeface="Lucida Sans"/>
                <a:cs typeface="Lucida Sans"/>
                <a:hlinkClick r:id="rId2"/>
              </a:rPr>
              <a:t>how-</a:t>
            </a:r>
            <a:r>
              <a:rPr dirty="0" u="sng" sz="2850" spc="-60">
                <a:solidFill>
                  <a:srgbClr val="275B9B"/>
                </a:solidFill>
                <a:uFill>
                  <a:solidFill>
                    <a:srgbClr val="275B9B"/>
                  </a:solidFill>
                </a:uFill>
                <a:latin typeface="Lucida Sans"/>
                <a:cs typeface="Lucida Sans"/>
                <a:hlinkClick r:id="rId2"/>
              </a:rPr>
              <a:t>to-</a:t>
            </a:r>
            <a:r>
              <a:rPr dirty="0" u="sng" sz="2850" spc="-80">
                <a:solidFill>
                  <a:srgbClr val="275B9B"/>
                </a:solidFill>
                <a:uFill>
                  <a:solidFill>
                    <a:srgbClr val="275B9B"/>
                  </a:solidFill>
                </a:uFill>
                <a:latin typeface="Lucida Sans"/>
                <a:cs typeface="Lucida Sans"/>
                <a:hlinkClick r:id="rId2"/>
              </a:rPr>
              <a:t>make-</a:t>
            </a:r>
            <a:r>
              <a:rPr dirty="0" u="sng" sz="2850" spc="-70">
                <a:solidFill>
                  <a:srgbClr val="275B9B"/>
                </a:solidFill>
                <a:uFill>
                  <a:solidFill>
                    <a:srgbClr val="275B9B"/>
                  </a:solidFill>
                </a:uFill>
                <a:latin typeface="Lucida Sans"/>
                <a:cs typeface="Lucida Sans"/>
                <a:hlinkClick r:id="rId2"/>
              </a:rPr>
              <a:t>your-presentation-</a:t>
            </a:r>
            <a:r>
              <a:rPr dirty="0" u="sng" sz="2850" spc="-10">
                <a:solidFill>
                  <a:srgbClr val="275B9B"/>
                </a:solidFill>
                <a:uFill>
                  <a:solidFill>
                    <a:srgbClr val="275B9B"/>
                  </a:solidFill>
                </a:uFill>
                <a:latin typeface="Lucida Sans"/>
                <a:cs typeface="Lucida Sans"/>
                <a:hlinkClick r:id="rId2"/>
              </a:rPr>
              <a:t>accessible</a:t>
            </a:r>
            <a:endParaRPr sz="2850">
              <a:latin typeface="Lucida Sans"/>
              <a:cs typeface="Lucida Sans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/>
              <a:t>MORE</a:t>
            </a:r>
            <a:r>
              <a:rPr dirty="0" spc="-340"/>
              <a:t> </a:t>
            </a:r>
            <a:r>
              <a:rPr dirty="0" spc="-15"/>
              <a:t>INFORM</a:t>
            </a:r>
            <a:r>
              <a:rPr dirty="0" spc="-635"/>
              <a:t>A</a:t>
            </a:r>
            <a:r>
              <a:rPr dirty="0" spc="-20"/>
              <a:t>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3903" y="591824"/>
            <a:ext cx="6453991" cy="10124906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940659" y="9645226"/>
            <a:ext cx="1006940" cy="1087002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7084192" y="10003135"/>
            <a:ext cx="640080" cy="421640"/>
          </a:xfrm>
          <a:custGeom>
            <a:avLst/>
            <a:gdLst/>
            <a:ahLst/>
            <a:cxnLst/>
            <a:rect l="l" t="t" r="r" b="b"/>
            <a:pathLst>
              <a:path w="640080" h="421640">
                <a:moveTo>
                  <a:pt x="276161" y="316255"/>
                </a:moveTo>
                <a:lnTo>
                  <a:pt x="120853" y="316255"/>
                </a:lnTo>
                <a:lnTo>
                  <a:pt x="120853" y="270078"/>
                </a:lnTo>
                <a:lnTo>
                  <a:pt x="248462" y="270078"/>
                </a:lnTo>
                <a:lnTo>
                  <a:pt x="248462" y="177749"/>
                </a:lnTo>
                <a:lnTo>
                  <a:pt x="121246" y="177736"/>
                </a:lnTo>
                <a:lnTo>
                  <a:pt x="121246" y="126695"/>
                </a:lnTo>
                <a:lnTo>
                  <a:pt x="256628" y="126695"/>
                </a:lnTo>
                <a:lnTo>
                  <a:pt x="273354" y="24295"/>
                </a:lnTo>
                <a:lnTo>
                  <a:pt x="0" y="24295"/>
                </a:lnTo>
                <a:lnTo>
                  <a:pt x="12" y="413194"/>
                </a:lnTo>
                <a:lnTo>
                  <a:pt x="276161" y="413473"/>
                </a:lnTo>
                <a:lnTo>
                  <a:pt x="276161" y="316255"/>
                </a:lnTo>
                <a:close/>
              </a:path>
              <a:path w="640080" h="421640">
                <a:moveTo>
                  <a:pt x="639660" y="0"/>
                </a:moveTo>
                <a:lnTo>
                  <a:pt x="514311" y="9080"/>
                </a:lnTo>
                <a:lnTo>
                  <a:pt x="514311" y="184124"/>
                </a:lnTo>
                <a:lnTo>
                  <a:pt x="514311" y="315328"/>
                </a:lnTo>
                <a:lnTo>
                  <a:pt x="512330" y="322110"/>
                </a:lnTo>
                <a:lnTo>
                  <a:pt x="506666" y="327939"/>
                </a:lnTo>
                <a:lnTo>
                  <a:pt x="497662" y="332028"/>
                </a:lnTo>
                <a:lnTo>
                  <a:pt x="485686" y="333565"/>
                </a:lnTo>
                <a:lnTo>
                  <a:pt x="450494" y="333565"/>
                </a:lnTo>
                <a:lnTo>
                  <a:pt x="450494" y="207416"/>
                </a:lnTo>
                <a:lnTo>
                  <a:pt x="451675" y="193941"/>
                </a:lnTo>
                <a:lnTo>
                  <a:pt x="454520" y="187032"/>
                </a:lnTo>
                <a:lnTo>
                  <a:pt x="461238" y="184480"/>
                </a:lnTo>
                <a:lnTo>
                  <a:pt x="474027" y="184124"/>
                </a:lnTo>
                <a:lnTo>
                  <a:pt x="514311" y="184124"/>
                </a:lnTo>
                <a:lnTo>
                  <a:pt x="514311" y="9080"/>
                </a:lnTo>
                <a:lnTo>
                  <a:pt x="513892" y="9105"/>
                </a:lnTo>
                <a:lnTo>
                  <a:pt x="513892" y="102692"/>
                </a:lnTo>
                <a:lnTo>
                  <a:pt x="466267" y="103289"/>
                </a:lnTo>
                <a:lnTo>
                  <a:pt x="431685" y="103289"/>
                </a:lnTo>
                <a:lnTo>
                  <a:pt x="403250" y="107797"/>
                </a:lnTo>
                <a:lnTo>
                  <a:pt x="371792" y="123266"/>
                </a:lnTo>
                <a:lnTo>
                  <a:pt x="342938" y="152641"/>
                </a:lnTo>
                <a:lnTo>
                  <a:pt x="322376" y="198882"/>
                </a:lnTo>
                <a:lnTo>
                  <a:pt x="315734" y="264909"/>
                </a:lnTo>
                <a:lnTo>
                  <a:pt x="325602" y="330200"/>
                </a:lnTo>
                <a:lnTo>
                  <a:pt x="347599" y="374738"/>
                </a:lnTo>
                <a:lnTo>
                  <a:pt x="376910" y="402285"/>
                </a:lnTo>
                <a:lnTo>
                  <a:pt x="408724" y="416610"/>
                </a:lnTo>
                <a:lnTo>
                  <a:pt x="438226" y="421474"/>
                </a:lnTo>
                <a:lnTo>
                  <a:pt x="494245" y="417969"/>
                </a:lnTo>
                <a:lnTo>
                  <a:pt x="528472" y="405650"/>
                </a:lnTo>
                <a:lnTo>
                  <a:pt x="545579" y="392442"/>
                </a:lnTo>
                <a:lnTo>
                  <a:pt x="550240" y="386283"/>
                </a:lnTo>
                <a:lnTo>
                  <a:pt x="576783" y="412559"/>
                </a:lnTo>
                <a:lnTo>
                  <a:pt x="639660" y="412559"/>
                </a:lnTo>
                <a:lnTo>
                  <a:pt x="639660" y="386283"/>
                </a:lnTo>
                <a:lnTo>
                  <a:pt x="639660" y="333565"/>
                </a:lnTo>
                <a:lnTo>
                  <a:pt x="639660" y="184124"/>
                </a:lnTo>
                <a:lnTo>
                  <a:pt x="639660" y="0"/>
                </a:lnTo>
                <a:close/>
              </a:path>
            </a:pathLst>
          </a:custGeom>
          <a:solidFill>
            <a:srgbClr val="AE351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7783874" y="10001904"/>
            <a:ext cx="1132840" cy="422909"/>
          </a:xfrm>
          <a:custGeom>
            <a:avLst/>
            <a:gdLst/>
            <a:ahLst/>
            <a:cxnLst/>
            <a:rect l="l" t="t" r="r" b="b"/>
            <a:pathLst>
              <a:path w="1132840" h="422909">
                <a:moveTo>
                  <a:pt x="312889" y="103111"/>
                </a:moveTo>
                <a:lnTo>
                  <a:pt x="186499" y="103111"/>
                </a:lnTo>
                <a:lnTo>
                  <a:pt x="186588" y="305625"/>
                </a:lnTo>
                <a:lnTo>
                  <a:pt x="184365" y="317881"/>
                </a:lnTo>
                <a:lnTo>
                  <a:pt x="178498" y="326758"/>
                </a:lnTo>
                <a:lnTo>
                  <a:pt x="170141" y="332155"/>
                </a:lnTo>
                <a:lnTo>
                  <a:pt x="160451" y="333984"/>
                </a:lnTo>
                <a:lnTo>
                  <a:pt x="123431" y="333984"/>
                </a:lnTo>
                <a:lnTo>
                  <a:pt x="123431" y="104432"/>
                </a:lnTo>
                <a:lnTo>
                  <a:pt x="0" y="103111"/>
                </a:lnTo>
                <a:lnTo>
                  <a:pt x="0" y="342684"/>
                </a:lnTo>
                <a:lnTo>
                  <a:pt x="12712" y="384657"/>
                </a:lnTo>
                <a:lnTo>
                  <a:pt x="38188" y="408279"/>
                </a:lnTo>
                <a:lnTo>
                  <a:pt x="68414" y="419011"/>
                </a:lnTo>
                <a:lnTo>
                  <a:pt x="95389" y="422300"/>
                </a:lnTo>
                <a:lnTo>
                  <a:pt x="123177" y="422452"/>
                </a:lnTo>
                <a:lnTo>
                  <a:pt x="154736" y="417512"/>
                </a:lnTo>
                <a:lnTo>
                  <a:pt x="186232" y="403745"/>
                </a:lnTo>
                <a:lnTo>
                  <a:pt x="213804" y="377431"/>
                </a:lnTo>
                <a:lnTo>
                  <a:pt x="249694" y="412978"/>
                </a:lnTo>
                <a:lnTo>
                  <a:pt x="312889" y="412978"/>
                </a:lnTo>
                <a:lnTo>
                  <a:pt x="312889" y="103111"/>
                </a:lnTo>
                <a:close/>
              </a:path>
              <a:path w="1132840" h="422909">
                <a:moveTo>
                  <a:pt x="732472" y="414197"/>
                </a:moveTo>
                <a:lnTo>
                  <a:pt x="716813" y="353428"/>
                </a:lnTo>
                <a:lnTo>
                  <a:pt x="691654" y="255816"/>
                </a:lnTo>
                <a:lnTo>
                  <a:pt x="663308" y="145846"/>
                </a:lnTo>
                <a:lnTo>
                  <a:pt x="632675" y="26949"/>
                </a:lnTo>
                <a:lnTo>
                  <a:pt x="561479" y="26949"/>
                </a:lnTo>
                <a:lnTo>
                  <a:pt x="561479" y="255816"/>
                </a:lnTo>
                <a:lnTo>
                  <a:pt x="504418" y="255816"/>
                </a:lnTo>
                <a:lnTo>
                  <a:pt x="528955" y="145846"/>
                </a:lnTo>
                <a:lnTo>
                  <a:pt x="537552" y="145846"/>
                </a:lnTo>
                <a:lnTo>
                  <a:pt x="561479" y="255816"/>
                </a:lnTo>
                <a:lnTo>
                  <a:pt x="561479" y="26949"/>
                </a:lnTo>
                <a:lnTo>
                  <a:pt x="436321" y="26949"/>
                </a:lnTo>
                <a:lnTo>
                  <a:pt x="335699" y="414197"/>
                </a:lnTo>
                <a:lnTo>
                  <a:pt x="466585" y="414197"/>
                </a:lnTo>
                <a:lnTo>
                  <a:pt x="481330" y="353428"/>
                </a:lnTo>
                <a:lnTo>
                  <a:pt x="588505" y="353428"/>
                </a:lnTo>
                <a:lnTo>
                  <a:pt x="599147" y="414197"/>
                </a:lnTo>
                <a:lnTo>
                  <a:pt x="732472" y="414197"/>
                </a:lnTo>
                <a:close/>
              </a:path>
              <a:path w="1132840" h="422909">
                <a:moveTo>
                  <a:pt x="912444" y="330238"/>
                </a:moveTo>
                <a:lnTo>
                  <a:pt x="881761" y="326288"/>
                </a:lnTo>
                <a:lnTo>
                  <a:pt x="881761" y="0"/>
                </a:lnTo>
                <a:lnTo>
                  <a:pt x="757224" y="9728"/>
                </a:lnTo>
                <a:lnTo>
                  <a:pt x="756907" y="349986"/>
                </a:lnTo>
                <a:lnTo>
                  <a:pt x="767156" y="388594"/>
                </a:lnTo>
                <a:lnTo>
                  <a:pt x="830122" y="419823"/>
                </a:lnTo>
                <a:lnTo>
                  <a:pt x="870191" y="422033"/>
                </a:lnTo>
                <a:lnTo>
                  <a:pt x="907516" y="421703"/>
                </a:lnTo>
                <a:lnTo>
                  <a:pt x="909205" y="398449"/>
                </a:lnTo>
                <a:lnTo>
                  <a:pt x="910805" y="368007"/>
                </a:lnTo>
                <a:lnTo>
                  <a:pt x="912444" y="330238"/>
                </a:lnTo>
                <a:close/>
              </a:path>
              <a:path w="1132840" h="422909">
                <a:moveTo>
                  <a:pt x="1132484" y="103924"/>
                </a:moveTo>
                <a:lnTo>
                  <a:pt x="1088313" y="103924"/>
                </a:lnTo>
                <a:lnTo>
                  <a:pt x="1088313" y="22898"/>
                </a:lnTo>
                <a:lnTo>
                  <a:pt x="963041" y="55003"/>
                </a:lnTo>
                <a:lnTo>
                  <a:pt x="963041" y="103517"/>
                </a:lnTo>
                <a:lnTo>
                  <a:pt x="931240" y="103530"/>
                </a:lnTo>
                <a:lnTo>
                  <a:pt x="931240" y="184137"/>
                </a:lnTo>
                <a:lnTo>
                  <a:pt x="962126" y="184137"/>
                </a:lnTo>
                <a:lnTo>
                  <a:pt x="962126" y="367118"/>
                </a:lnTo>
                <a:lnTo>
                  <a:pt x="970775" y="390423"/>
                </a:lnTo>
                <a:lnTo>
                  <a:pt x="993724" y="407657"/>
                </a:lnTo>
                <a:lnTo>
                  <a:pt x="1026490" y="418350"/>
                </a:lnTo>
                <a:lnTo>
                  <a:pt x="1064590" y="422021"/>
                </a:lnTo>
                <a:lnTo>
                  <a:pt x="1119403" y="422021"/>
                </a:lnTo>
                <a:lnTo>
                  <a:pt x="1125118" y="329933"/>
                </a:lnTo>
                <a:lnTo>
                  <a:pt x="1088313" y="325882"/>
                </a:lnTo>
                <a:lnTo>
                  <a:pt x="1088313" y="184137"/>
                </a:lnTo>
                <a:lnTo>
                  <a:pt x="1132484" y="184137"/>
                </a:lnTo>
                <a:lnTo>
                  <a:pt x="1132484" y="103924"/>
                </a:lnTo>
                <a:close/>
              </a:path>
            </a:pathLst>
          </a:custGeom>
          <a:solidFill>
            <a:srgbClr val="AE351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9318019" y="10095032"/>
            <a:ext cx="197485" cy="321945"/>
          </a:xfrm>
          <a:custGeom>
            <a:avLst/>
            <a:gdLst/>
            <a:ahLst/>
            <a:cxnLst/>
            <a:rect l="l" t="t" r="r" b="b"/>
            <a:pathLst>
              <a:path w="197484" h="321945">
                <a:moveTo>
                  <a:pt x="190580" y="0"/>
                </a:moveTo>
                <a:lnTo>
                  <a:pt x="157495" y="6649"/>
                </a:lnTo>
                <a:lnTo>
                  <a:pt x="136753" y="13533"/>
                </a:lnTo>
                <a:lnTo>
                  <a:pt x="119614" y="24855"/>
                </a:lnTo>
                <a:lnTo>
                  <a:pt x="97337" y="44815"/>
                </a:lnTo>
                <a:lnTo>
                  <a:pt x="62574" y="10387"/>
                </a:lnTo>
                <a:lnTo>
                  <a:pt x="0" y="10387"/>
                </a:lnTo>
                <a:lnTo>
                  <a:pt x="0" y="321875"/>
                </a:lnTo>
                <a:lnTo>
                  <a:pt x="124331" y="321875"/>
                </a:lnTo>
                <a:lnTo>
                  <a:pt x="124331" y="143545"/>
                </a:lnTo>
                <a:lnTo>
                  <a:pt x="136028" y="131604"/>
                </a:lnTo>
                <a:lnTo>
                  <a:pt x="147507" y="125212"/>
                </a:lnTo>
                <a:lnTo>
                  <a:pt x="165588" y="122198"/>
                </a:lnTo>
                <a:lnTo>
                  <a:pt x="197093" y="120394"/>
                </a:lnTo>
                <a:lnTo>
                  <a:pt x="190580" y="0"/>
                </a:lnTo>
                <a:close/>
              </a:path>
            </a:pathLst>
          </a:custGeom>
          <a:solidFill>
            <a:srgbClr val="AE351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8949917" y="10095097"/>
            <a:ext cx="321945" cy="341630"/>
          </a:xfrm>
          <a:custGeom>
            <a:avLst/>
            <a:gdLst/>
            <a:ahLst/>
            <a:cxnLst/>
            <a:rect l="l" t="t" r="r" b="b"/>
            <a:pathLst>
              <a:path w="321944" h="341629">
                <a:moveTo>
                  <a:pt x="156207" y="0"/>
                </a:moveTo>
                <a:lnTo>
                  <a:pt x="94934" y="10219"/>
                </a:lnTo>
                <a:lnTo>
                  <a:pt x="30924" y="54332"/>
                </a:lnTo>
                <a:lnTo>
                  <a:pt x="9087" y="96408"/>
                </a:lnTo>
                <a:lnTo>
                  <a:pt x="0" y="155730"/>
                </a:lnTo>
                <a:lnTo>
                  <a:pt x="9892" y="233902"/>
                </a:lnTo>
                <a:lnTo>
                  <a:pt x="33892" y="281094"/>
                </a:lnTo>
                <a:lnTo>
                  <a:pt x="58322" y="304289"/>
                </a:lnTo>
                <a:lnTo>
                  <a:pt x="69505" y="310469"/>
                </a:lnTo>
                <a:lnTo>
                  <a:pt x="110476" y="333716"/>
                </a:lnTo>
                <a:lnTo>
                  <a:pt x="148761" y="341465"/>
                </a:lnTo>
                <a:lnTo>
                  <a:pt x="206523" y="333716"/>
                </a:lnTo>
                <a:lnTo>
                  <a:pt x="305927" y="310469"/>
                </a:lnTo>
                <a:lnTo>
                  <a:pt x="304383" y="295144"/>
                </a:lnTo>
                <a:lnTo>
                  <a:pt x="300709" y="269352"/>
                </a:lnTo>
                <a:lnTo>
                  <a:pt x="296346" y="241507"/>
                </a:lnTo>
                <a:lnTo>
                  <a:pt x="296275" y="241085"/>
                </a:lnTo>
                <a:lnTo>
                  <a:pt x="150594" y="241085"/>
                </a:lnTo>
                <a:lnTo>
                  <a:pt x="135367" y="240377"/>
                </a:lnTo>
                <a:lnTo>
                  <a:pt x="135367" y="214849"/>
                </a:lnTo>
                <a:lnTo>
                  <a:pt x="301967" y="214849"/>
                </a:lnTo>
                <a:lnTo>
                  <a:pt x="320144" y="185221"/>
                </a:lnTo>
                <a:lnTo>
                  <a:pt x="321190" y="143479"/>
                </a:lnTo>
                <a:lnTo>
                  <a:pt x="135367" y="143479"/>
                </a:lnTo>
                <a:lnTo>
                  <a:pt x="135367" y="112506"/>
                </a:lnTo>
                <a:lnTo>
                  <a:pt x="135759" y="100738"/>
                </a:lnTo>
                <a:lnTo>
                  <a:pt x="138504" y="94695"/>
                </a:lnTo>
                <a:lnTo>
                  <a:pt x="145956" y="92469"/>
                </a:lnTo>
                <a:lnTo>
                  <a:pt x="160466" y="92151"/>
                </a:lnTo>
                <a:lnTo>
                  <a:pt x="319324" y="92151"/>
                </a:lnTo>
                <a:lnTo>
                  <a:pt x="317451" y="72994"/>
                </a:lnTo>
                <a:lnTo>
                  <a:pt x="303954" y="40884"/>
                </a:lnTo>
                <a:lnTo>
                  <a:pt x="277926" y="19434"/>
                </a:lnTo>
                <a:lnTo>
                  <a:pt x="235954" y="6587"/>
                </a:lnTo>
                <a:lnTo>
                  <a:pt x="174622" y="290"/>
                </a:lnTo>
                <a:lnTo>
                  <a:pt x="156207" y="0"/>
                </a:lnTo>
                <a:close/>
              </a:path>
              <a:path w="321944" h="341629">
                <a:moveTo>
                  <a:pt x="292734" y="220021"/>
                </a:moveTo>
                <a:lnTo>
                  <a:pt x="240060" y="234868"/>
                </a:lnTo>
                <a:lnTo>
                  <a:pt x="189085" y="240569"/>
                </a:lnTo>
                <a:lnTo>
                  <a:pt x="150594" y="241085"/>
                </a:lnTo>
                <a:lnTo>
                  <a:pt x="296275" y="241085"/>
                </a:lnTo>
                <a:lnTo>
                  <a:pt x="292734" y="220021"/>
                </a:lnTo>
                <a:close/>
              </a:path>
              <a:path w="321944" h="341629">
                <a:moveTo>
                  <a:pt x="301967" y="214849"/>
                </a:moveTo>
                <a:lnTo>
                  <a:pt x="135367" y="214849"/>
                </a:lnTo>
                <a:lnTo>
                  <a:pt x="244393" y="224641"/>
                </a:lnTo>
                <a:lnTo>
                  <a:pt x="300158" y="217798"/>
                </a:lnTo>
                <a:lnTo>
                  <a:pt x="301967" y="214849"/>
                </a:lnTo>
                <a:close/>
              </a:path>
              <a:path w="321944" h="341629">
                <a:moveTo>
                  <a:pt x="319324" y="92151"/>
                </a:moveTo>
                <a:lnTo>
                  <a:pt x="203470" y="92151"/>
                </a:lnTo>
                <a:lnTo>
                  <a:pt x="203470" y="127501"/>
                </a:lnTo>
                <a:lnTo>
                  <a:pt x="202387" y="132399"/>
                </a:lnTo>
                <a:lnTo>
                  <a:pt x="198035" y="137653"/>
                </a:lnTo>
                <a:lnTo>
                  <a:pt x="188760" y="141826"/>
                </a:lnTo>
                <a:lnTo>
                  <a:pt x="172905" y="143479"/>
                </a:lnTo>
                <a:lnTo>
                  <a:pt x="321190" y="143479"/>
                </a:lnTo>
                <a:lnTo>
                  <a:pt x="321833" y="117815"/>
                </a:lnTo>
                <a:lnTo>
                  <a:pt x="319355" y="92469"/>
                </a:lnTo>
                <a:lnTo>
                  <a:pt x="319324" y="92151"/>
                </a:lnTo>
                <a:close/>
              </a:path>
            </a:pathLst>
          </a:custGeom>
          <a:solidFill>
            <a:srgbClr val="AE351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592736" y="9576504"/>
            <a:ext cx="3113591" cy="1259542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14251764" y="640807"/>
            <a:ext cx="4090035" cy="3874770"/>
            <a:chOff x="14251764" y="640807"/>
            <a:chExt cx="4090035" cy="3874770"/>
          </a:xfrm>
        </p:grpSpPr>
        <p:sp>
          <p:nvSpPr>
            <p:cNvPr id="10" name="object 10"/>
            <p:cNvSpPr/>
            <p:nvPr/>
          </p:nvSpPr>
          <p:spPr>
            <a:xfrm>
              <a:off x="14305574" y="1821046"/>
              <a:ext cx="1920875" cy="1605915"/>
            </a:xfrm>
            <a:custGeom>
              <a:avLst/>
              <a:gdLst/>
              <a:ahLst/>
              <a:cxnLst/>
              <a:rect l="l" t="t" r="r" b="b"/>
              <a:pathLst>
                <a:path w="1920875" h="1605914">
                  <a:moveTo>
                    <a:pt x="1762855" y="1364910"/>
                  </a:moveTo>
                  <a:lnTo>
                    <a:pt x="1712302" y="1377114"/>
                  </a:lnTo>
                  <a:lnTo>
                    <a:pt x="1661747" y="1389318"/>
                  </a:lnTo>
                  <a:lnTo>
                    <a:pt x="1611190" y="1401522"/>
                  </a:lnTo>
                  <a:lnTo>
                    <a:pt x="1560629" y="1413725"/>
                  </a:lnTo>
                  <a:lnTo>
                    <a:pt x="1510064" y="1425929"/>
                  </a:lnTo>
                  <a:lnTo>
                    <a:pt x="1459493" y="1438133"/>
                  </a:lnTo>
                  <a:lnTo>
                    <a:pt x="1207312" y="1499000"/>
                  </a:lnTo>
                  <a:lnTo>
                    <a:pt x="1135744" y="1517295"/>
                  </a:lnTo>
                  <a:lnTo>
                    <a:pt x="1077248" y="1532581"/>
                  </a:lnTo>
                  <a:lnTo>
                    <a:pt x="1028275" y="1545421"/>
                  </a:lnTo>
                  <a:lnTo>
                    <a:pt x="985281" y="1556381"/>
                  </a:lnTo>
                  <a:lnTo>
                    <a:pt x="944717" y="1566024"/>
                  </a:lnTo>
                  <a:lnTo>
                    <a:pt x="903037" y="1574914"/>
                  </a:lnTo>
                  <a:lnTo>
                    <a:pt x="856694" y="1583616"/>
                  </a:lnTo>
                  <a:lnTo>
                    <a:pt x="783077" y="1596178"/>
                  </a:lnTo>
                  <a:lnTo>
                    <a:pt x="724994" y="1603875"/>
                  </a:lnTo>
                  <a:lnTo>
                    <a:pt x="677642" y="1605586"/>
                  </a:lnTo>
                  <a:lnTo>
                    <a:pt x="636219" y="1600191"/>
                  </a:lnTo>
                  <a:lnTo>
                    <a:pt x="577966" y="1580740"/>
                  </a:lnTo>
                  <a:lnTo>
                    <a:pt x="527852" y="1553704"/>
                  </a:lnTo>
                  <a:lnTo>
                    <a:pt x="485771" y="1522524"/>
                  </a:lnTo>
                  <a:lnTo>
                    <a:pt x="451615" y="1490641"/>
                  </a:lnTo>
                  <a:lnTo>
                    <a:pt x="425275" y="1461493"/>
                  </a:lnTo>
                  <a:lnTo>
                    <a:pt x="391566" y="1418079"/>
                  </a:lnTo>
                  <a:lnTo>
                    <a:pt x="366089" y="1370679"/>
                  </a:lnTo>
                  <a:lnTo>
                    <a:pt x="351348" y="1335378"/>
                  </a:lnTo>
                  <a:lnTo>
                    <a:pt x="332376" y="1286781"/>
                  </a:lnTo>
                  <a:lnTo>
                    <a:pt x="307004" y="1220716"/>
                  </a:lnTo>
                  <a:lnTo>
                    <a:pt x="273058" y="1133011"/>
                  </a:lnTo>
                  <a:lnTo>
                    <a:pt x="252094" y="1079409"/>
                  </a:lnTo>
                  <a:lnTo>
                    <a:pt x="234677" y="1035186"/>
                  </a:lnTo>
                  <a:lnTo>
                    <a:pt x="213675" y="982208"/>
                  </a:lnTo>
                  <a:lnTo>
                    <a:pt x="189867" y="922621"/>
                  </a:lnTo>
                  <a:lnTo>
                    <a:pt x="164035" y="858570"/>
                  </a:lnTo>
                  <a:lnTo>
                    <a:pt x="147493" y="817826"/>
                  </a:lnTo>
                  <a:lnTo>
                    <a:pt x="130071" y="774797"/>
                  </a:lnTo>
                  <a:lnTo>
                    <a:pt x="111469" y="728344"/>
                  </a:lnTo>
                  <a:lnTo>
                    <a:pt x="91384" y="677324"/>
                  </a:lnTo>
                  <a:lnTo>
                    <a:pt x="69514" y="620598"/>
                  </a:lnTo>
                  <a:lnTo>
                    <a:pt x="35526" y="529270"/>
                  </a:lnTo>
                  <a:lnTo>
                    <a:pt x="14600" y="467882"/>
                  </a:lnTo>
                  <a:lnTo>
                    <a:pt x="3753" y="428805"/>
                  </a:lnTo>
                  <a:lnTo>
                    <a:pt x="0" y="404416"/>
                  </a:lnTo>
                  <a:lnTo>
                    <a:pt x="354" y="387087"/>
                  </a:lnTo>
                  <a:lnTo>
                    <a:pt x="10090" y="336321"/>
                  </a:lnTo>
                  <a:lnTo>
                    <a:pt x="28289" y="290806"/>
                  </a:lnTo>
                  <a:lnTo>
                    <a:pt x="52354" y="250381"/>
                  </a:lnTo>
                  <a:lnTo>
                    <a:pt x="79686" y="214886"/>
                  </a:lnTo>
                  <a:lnTo>
                    <a:pt x="107688" y="184161"/>
                  </a:lnTo>
                  <a:lnTo>
                    <a:pt x="151388" y="141646"/>
                  </a:lnTo>
                  <a:lnTo>
                    <a:pt x="183024" y="115926"/>
                  </a:lnTo>
                  <a:lnTo>
                    <a:pt x="228199" y="85249"/>
                  </a:lnTo>
                  <a:lnTo>
                    <a:pt x="286440" y="53983"/>
                  </a:lnTo>
                  <a:lnTo>
                    <a:pt x="357275" y="26490"/>
                  </a:lnTo>
                  <a:lnTo>
                    <a:pt x="423107" y="10021"/>
                  </a:lnTo>
                  <a:lnTo>
                    <a:pt x="481728" y="2035"/>
                  </a:lnTo>
                  <a:lnTo>
                    <a:pt x="530776" y="0"/>
                  </a:lnTo>
                  <a:lnTo>
                    <a:pt x="567889" y="1380"/>
                  </a:lnTo>
                  <a:lnTo>
                    <a:pt x="626880" y="9449"/>
                  </a:lnTo>
                  <a:lnTo>
                    <a:pt x="673005" y="20638"/>
                  </a:lnTo>
                  <a:lnTo>
                    <a:pt x="726427" y="39243"/>
                  </a:lnTo>
                  <a:lnTo>
                    <a:pt x="784498" y="67295"/>
                  </a:lnTo>
                  <a:lnTo>
                    <a:pt x="828967" y="97906"/>
                  </a:lnTo>
                  <a:lnTo>
                    <a:pt x="870027" y="132288"/>
                  </a:lnTo>
                  <a:lnTo>
                    <a:pt x="934189" y="189134"/>
                  </a:lnTo>
                  <a:lnTo>
                    <a:pt x="984267" y="234567"/>
                  </a:lnTo>
                  <a:lnTo>
                    <a:pt x="1028553" y="275366"/>
                  </a:lnTo>
                  <a:lnTo>
                    <a:pt x="1066127" y="310435"/>
                  </a:lnTo>
                  <a:lnTo>
                    <a:pt x="1096067" y="338676"/>
                  </a:lnTo>
                  <a:lnTo>
                    <a:pt x="1183986" y="422509"/>
                  </a:lnTo>
                  <a:lnTo>
                    <a:pt x="1226744" y="463510"/>
                  </a:lnTo>
                  <a:lnTo>
                    <a:pt x="1268101" y="503415"/>
                  </a:lnTo>
                  <a:lnTo>
                    <a:pt x="1280289" y="515040"/>
                  </a:lnTo>
                  <a:lnTo>
                    <a:pt x="1340599" y="570604"/>
                  </a:lnTo>
                  <a:lnTo>
                    <a:pt x="1377957" y="603993"/>
                  </a:lnTo>
                  <a:lnTo>
                    <a:pt x="1410825" y="632721"/>
                  </a:lnTo>
                  <a:lnTo>
                    <a:pt x="1442082" y="659747"/>
                  </a:lnTo>
                  <a:lnTo>
                    <a:pt x="1474604" y="688029"/>
                  </a:lnTo>
                  <a:lnTo>
                    <a:pt x="1511270" y="720526"/>
                  </a:lnTo>
                  <a:lnTo>
                    <a:pt x="1554956" y="760196"/>
                  </a:lnTo>
                  <a:lnTo>
                    <a:pt x="1614173" y="812840"/>
                  </a:lnTo>
                  <a:lnTo>
                    <a:pt x="1654566" y="845420"/>
                  </a:lnTo>
                  <a:lnTo>
                    <a:pt x="1684467" y="866698"/>
                  </a:lnTo>
                  <a:lnTo>
                    <a:pt x="1712212" y="885434"/>
                  </a:lnTo>
                  <a:lnTo>
                    <a:pt x="1746133" y="910390"/>
                  </a:lnTo>
                  <a:lnTo>
                    <a:pt x="1782353" y="942394"/>
                  </a:lnTo>
                  <a:lnTo>
                    <a:pt x="1809620" y="973557"/>
                  </a:lnTo>
                  <a:lnTo>
                    <a:pt x="1833299" y="1005908"/>
                  </a:lnTo>
                  <a:lnTo>
                    <a:pt x="1858758" y="1041475"/>
                  </a:lnTo>
                  <a:lnTo>
                    <a:pt x="1881401" y="1073212"/>
                  </a:lnTo>
                  <a:lnTo>
                    <a:pt x="1903399" y="1111643"/>
                  </a:lnTo>
                  <a:lnTo>
                    <a:pt x="1918453" y="1155850"/>
                  </a:lnTo>
                  <a:lnTo>
                    <a:pt x="1920264" y="1204915"/>
                  </a:lnTo>
                  <a:lnTo>
                    <a:pt x="1908239" y="1246280"/>
                  </a:lnTo>
                  <a:lnTo>
                    <a:pt x="1884866" y="1283962"/>
                  </a:lnTo>
                  <a:lnTo>
                    <a:pt x="1851765" y="1316962"/>
                  </a:lnTo>
                  <a:lnTo>
                    <a:pt x="1810555" y="1344278"/>
                  </a:lnTo>
                  <a:lnTo>
                    <a:pt x="1762855" y="1364910"/>
                  </a:lnTo>
                  <a:close/>
                </a:path>
              </a:pathLst>
            </a:custGeom>
            <a:ln w="107619">
              <a:solidFill>
                <a:srgbClr val="A8954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14985306" y="2622726"/>
              <a:ext cx="1503045" cy="1752600"/>
            </a:xfrm>
            <a:custGeom>
              <a:avLst/>
              <a:gdLst/>
              <a:ahLst/>
              <a:cxnLst/>
              <a:rect l="l" t="t" r="r" b="b"/>
              <a:pathLst>
                <a:path w="1503044" h="1752600">
                  <a:moveTo>
                    <a:pt x="1489770" y="57066"/>
                  </a:moveTo>
                  <a:lnTo>
                    <a:pt x="1499930" y="80850"/>
                  </a:lnTo>
                  <a:lnTo>
                    <a:pt x="1502596" y="108343"/>
                  </a:lnTo>
                  <a:lnTo>
                    <a:pt x="1499373" y="142859"/>
                  </a:lnTo>
                  <a:lnTo>
                    <a:pt x="1491864" y="187711"/>
                  </a:lnTo>
                  <a:lnTo>
                    <a:pt x="1482360" y="242343"/>
                  </a:lnTo>
                  <a:lnTo>
                    <a:pt x="1474288" y="290076"/>
                  </a:lnTo>
                  <a:lnTo>
                    <a:pt x="1466765" y="333724"/>
                  </a:lnTo>
                  <a:lnTo>
                    <a:pt x="1458911" y="376098"/>
                  </a:lnTo>
                  <a:lnTo>
                    <a:pt x="1449844" y="420012"/>
                  </a:lnTo>
                  <a:lnTo>
                    <a:pt x="1438682" y="468278"/>
                  </a:lnTo>
                  <a:lnTo>
                    <a:pt x="1407091" y="634985"/>
                  </a:lnTo>
                  <a:lnTo>
                    <a:pt x="1397127" y="687529"/>
                  </a:lnTo>
                  <a:lnTo>
                    <a:pt x="1387163" y="740077"/>
                  </a:lnTo>
                  <a:lnTo>
                    <a:pt x="1377199" y="792626"/>
                  </a:lnTo>
                  <a:lnTo>
                    <a:pt x="1367235" y="845171"/>
                  </a:lnTo>
                  <a:lnTo>
                    <a:pt x="1357271" y="897710"/>
                  </a:lnTo>
                  <a:lnTo>
                    <a:pt x="1348305" y="945057"/>
                  </a:lnTo>
                  <a:lnTo>
                    <a:pt x="1339337" y="992404"/>
                  </a:lnTo>
                  <a:lnTo>
                    <a:pt x="1330366" y="1039750"/>
                  </a:lnTo>
                  <a:lnTo>
                    <a:pt x="1321394" y="1087096"/>
                  </a:lnTo>
                  <a:lnTo>
                    <a:pt x="1312420" y="1134441"/>
                  </a:lnTo>
                  <a:lnTo>
                    <a:pt x="1303445" y="1181786"/>
                  </a:lnTo>
                  <a:lnTo>
                    <a:pt x="1294469" y="1229130"/>
                  </a:lnTo>
                  <a:lnTo>
                    <a:pt x="1285493" y="1276474"/>
                  </a:lnTo>
                  <a:lnTo>
                    <a:pt x="1275742" y="1337859"/>
                  </a:lnTo>
                  <a:lnTo>
                    <a:pt x="1269954" y="1391542"/>
                  </a:lnTo>
                  <a:lnTo>
                    <a:pt x="1265889" y="1439429"/>
                  </a:lnTo>
                  <a:lnTo>
                    <a:pt x="1261306" y="1483428"/>
                  </a:lnTo>
                  <a:lnTo>
                    <a:pt x="1253964" y="1525445"/>
                  </a:lnTo>
                  <a:lnTo>
                    <a:pt x="1241622" y="1567389"/>
                  </a:lnTo>
                  <a:lnTo>
                    <a:pt x="1222040" y="1611165"/>
                  </a:lnTo>
                  <a:lnTo>
                    <a:pt x="1192344" y="1659532"/>
                  </a:lnTo>
                  <a:lnTo>
                    <a:pt x="1164850" y="1692492"/>
                  </a:lnTo>
                  <a:lnTo>
                    <a:pt x="1123760" y="1724848"/>
                  </a:lnTo>
                  <a:lnTo>
                    <a:pt x="1080201" y="1743598"/>
                  </a:lnTo>
                  <a:lnTo>
                    <a:pt x="1035901" y="1751844"/>
                  </a:lnTo>
                  <a:lnTo>
                    <a:pt x="991320" y="1752200"/>
                  </a:lnTo>
                  <a:lnTo>
                    <a:pt x="946919" y="1747276"/>
                  </a:lnTo>
                  <a:lnTo>
                    <a:pt x="903159" y="1739685"/>
                  </a:lnTo>
                  <a:lnTo>
                    <a:pt x="851218" y="1725782"/>
                  </a:lnTo>
                  <a:lnTo>
                    <a:pt x="769786" y="1691156"/>
                  </a:lnTo>
                  <a:lnTo>
                    <a:pt x="700247" y="1659566"/>
                  </a:lnTo>
                  <a:lnTo>
                    <a:pt x="602017" y="1614987"/>
                  </a:lnTo>
                  <a:lnTo>
                    <a:pt x="530404" y="1582558"/>
                  </a:lnTo>
                  <a:lnTo>
                    <a:pt x="480262" y="1558850"/>
                  </a:lnTo>
                  <a:lnTo>
                    <a:pt x="442193" y="1538295"/>
                  </a:lnTo>
                  <a:lnTo>
                    <a:pt x="406797" y="1515325"/>
                  </a:lnTo>
                  <a:lnTo>
                    <a:pt x="356019" y="1476599"/>
                  </a:lnTo>
                  <a:lnTo>
                    <a:pt x="316358" y="1441372"/>
                  </a:lnTo>
                  <a:lnTo>
                    <a:pt x="288299" y="1413153"/>
                  </a:lnTo>
                  <a:lnTo>
                    <a:pt x="272330" y="1395454"/>
                  </a:lnTo>
                  <a:lnTo>
                    <a:pt x="243895" y="1364410"/>
                  </a:lnTo>
                  <a:lnTo>
                    <a:pt x="197769" y="1315128"/>
                  </a:lnTo>
                  <a:lnTo>
                    <a:pt x="169975" y="1278244"/>
                  </a:lnTo>
                  <a:lnTo>
                    <a:pt x="132293" y="1220769"/>
                  </a:lnTo>
                  <a:lnTo>
                    <a:pt x="93844" y="1158059"/>
                  </a:lnTo>
                  <a:lnTo>
                    <a:pt x="65865" y="1109351"/>
                  </a:lnTo>
                  <a:lnTo>
                    <a:pt x="46026" y="1070401"/>
                  </a:lnTo>
                  <a:lnTo>
                    <a:pt x="21445" y="1004816"/>
                  </a:lnTo>
                  <a:lnTo>
                    <a:pt x="5220" y="938923"/>
                  </a:lnTo>
                  <a:lnTo>
                    <a:pt x="0" y="895227"/>
                  </a:lnTo>
                  <a:lnTo>
                    <a:pt x="1857" y="842475"/>
                  </a:lnTo>
                  <a:lnTo>
                    <a:pt x="16265" y="784531"/>
                  </a:lnTo>
                  <a:lnTo>
                    <a:pt x="33349" y="749172"/>
                  </a:lnTo>
                  <a:lnTo>
                    <a:pt x="56874" y="717103"/>
                  </a:lnTo>
                  <a:lnTo>
                    <a:pt x="88278" y="686081"/>
                  </a:lnTo>
                  <a:lnTo>
                    <a:pt x="128997" y="653861"/>
                  </a:lnTo>
                  <a:lnTo>
                    <a:pt x="180469" y="618201"/>
                  </a:lnTo>
                  <a:lnTo>
                    <a:pt x="226104" y="588616"/>
                  </a:lnTo>
                  <a:lnTo>
                    <a:pt x="269739" y="561809"/>
                  </a:lnTo>
                  <a:lnTo>
                    <a:pt x="311943" y="537222"/>
                  </a:lnTo>
                  <a:lnTo>
                    <a:pt x="353286" y="514302"/>
                  </a:lnTo>
                  <a:lnTo>
                    <a:pt x="394336" y="492492"/>
                  </a:lnTo>
                  <a:lnTo>
                    <a:pt x="435663" y="471238"/>
                  </a:lnTo>
                  <a:lnTo>
                    <a:pt x="477835" y="449984"/>
                  </a:lnTo>
                  <a:lnTo>
                    <a:pt x="521422" y="428175"/>
                  </a:lnTo>
                  <a:lnTo>
                    <a:pt x="581823" y="397817"/>
                  </a:lnTo>
                  <a:lnTo>
                    <a:pt x="628078" y="374340"/>
                  </a:lnTo>
                  <a:lnTo>
                    <a:pt x="663640" y="356088"/>
                  </a:lnTo>
                  <a:lnTo>
                    <a:pt x="691967" y="341404"/>
                  </a:lnTo>
                  <a:lnTo>
                    <a:pt x="716512" y="328630"/>
                  </a:lnTo>
                  <a:lnTo>
                    <a:pt x="740732" y="316110"/>
                  </a:lnTo>
                  <a:lnTo>
                    <a:pt x="802015" y="285202"/>
                  </a:lnTo>
                  <a:lnTo>
                    <a:pt x="845988" y="263499"/>
                  </a:lnTo>
                  <a:lnTo>
                    <a:pt x="940066" y="217836"/>
                  </a:lnTo>
                  <a:lnTo>
                    <a:pt x="1009436" y="185043"/>
                  </a:lnTo>
                  <a:lnTo>
                    <a:pt x="1058617" y="162482"/>
                  </a:lnTo>
                  <a:lnTo>
                    <a:pt x="1092125" y="147516"/>
                  </a:lnTo>
                  <a:lnTo>
                    <a:pt x="1114478" y="137506"/>
                  </a:lnTo>
                  <a:lnTo>
                    <a:pt x="1159790" y="110834"/>
                  </a:lnTo>
                  <a:lnTo>
                    <a:pt x="1206484" y="76002"/>
                  </a:lnTo>
                  <a:lnTo>
                    <a:pt x="1248231" y="44818"/>
                  </a:lnTo>
                  <a:lnTo>
                    <a:pt x="1288165" y="19967"/>
                  </a:lnTo>
                  <a:lnTo>
                    <a:pt x="1329415" y="4132"/>
                  </a:lnTo>
                  <a:lnTo>
                    <a:pt x="1375113" y="0"/>
                  </a:lnTo>
                  <a:lnTo>
                    <a:pt x="1392207" y="1853"/>
                  </a:lnTo>
                  <a:lnTo>
                    <a:pt x="1423622" y="9343"/>
                  </a:lnTo>
                  <a:lnTo>
                    <a:pt x="1459448" y="26429"/>
                  </a:lnTo>
                  <a:lnTo>
                    <a:pt x="1489770" y="57066"/>
                  </a:lnTo>
                  <a:close/>
                </a:path>
              </a:pathLst>
            </a:custGeom>
            <a:ln w="107619">
              <a:solidFill>
                <a:srgbClr val="A8954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15934878" y="694617"/>
              <a:ext cx="1876425" cy="1466850"/>
            </a:xfrm>
            <a:custGeom>
              <a:avLst/>
              <a:gdLst/>
              <a:ahLst/>
              <a:cxnLst/>
              <a:rect l="l" t="t" r="r" b="b"/>
              <a:pathLst>
                <a:path w="1876425" h="1466850">
                  <a:moveTo>
                    <a:pt x="5589" y="1219600"/>
                  </a:moveTo>
                  <a:lnTo>
                    <a:pt x="19927" y="1169606"/>
                  </a:lnTo>
                  <a:lnTo>
                    <a:pt x="34261" y="1119611"/>
                  </a:lnTo>
                  <a:lnTo>
                    <a:pt x="48593" y="1069615"/>
                  </a:lnTo>
                  <a:lnTo>
                    <a:pt x="62925" y="1019620"/>
                  </a:lnTo>
                  <a:lnTo>
                    <a:pt x="77259" y="969624"/>
                  </a:lnTo>
                  <a:lnTo>
                    <a:pt x="91597" y="919630"/>
                  </a:lnTo>
                  <a:lnTo>
                    <a:pt x="126497" y="797928"/>
                  </a:lnTo>
                  <a:lnTo>
                    <a:pt x="147666" y="724113"/>
                  </a:lnTo>
                  <a:lnTo>
                    <a:pt x="158536" y="686210"/>
                  </a:lnTo>
                  <a:lnTo>
                    <a:pt x="162541" y="672242"/>
                  </a:lnTo>
                  <a:lnTo>
                    <a:pt x="163113" y="670235"/>
                  </a:lnTo>
                  <a:lnTo>
                    <a:pt x="182518" y="598967"/>
                  </a:lnTo>
                  <a:lnTo>
                    <a:pt x="198090" y="540549"/>
                  </a:lnTo>
                  <a:lnTo>
                    <a:pt x="211087" y="491620"/>
                  </a:lnTo>
                  <a:lnTo>
                    <a:pt x="222771" y="448817"/>
                  </a:lnTo>
                  <a:lnTo>
                    <a:pt x="234402" y="408778"/>
                  </a:lnTo>
                  <a:lnTo>
                    <a:pt x="247240" y="368141"/>
                  </a:lnTo>
                  <a:lnTo>
                    <a:pt x="262545" y="323544"/>
                  </a:lnTo>
                  <a:lnTo>
                    <a:pt x="287941" y="253305"/>
                  </a:lnTo>
                  <a:lnTo>
                    <a:pt x="309907" y="198987"/>
                  </a:lnTo>
                  <a:lnTo>
                    <a:pt x="331783" y="156961"/>
                  </a:lnTo>
                  <a:lnTo>
                    <a:pt x="356908" y="123592"/>
                  </a:lnTo>
                  <a:lnTo>
                    <a:pt x="402578" y="82530"/>
                  </a:lnTo>
                  <a:lnTo>
                    <a:pt x="450825" y="52286"/>
                  </a:lnTo>
                  <a:lnTo>
                    <a:pt x="498712" y="31070"/>
                  </a:lnTo>
                  <a:lnTo>
                    <a:pt x="543301" y="17091"/>
                  </a:lnTo>
                  <a:lnTo>
                    <a:pt x="581655" y="8561"/>
                  </a:lnTo>
                  <a:lnTo>
                    <a:pt x="636050" y="657"/>
                  </a:lnTo>
                  <a:lnTo>
                    <a:pt x="660818" y="0"/>
                  </a:lnTo>
                  <a:lnTo>
                    <a:pt x="689838" y="1887"/>
                  </a:lnTo>
                  <a:lnTo>
                    <a:pt x="727811" y="6488"/>
                  </a:lnTo>
                  <a:lnTo>
                    <a:pt x="779435" y="13972"/>
                  </a:lnTo>
                  <a:lnTo>
                    <a:pt x="849408" y="24508"/>
                  </a:lnTo>
                  <a:lnTo>
                    <a:pt x="942430" y="38265"/>
                  </a:lnTo>
                  <a:lnTo>
                    <a:pt x="999420" y="46480"/>
                  </a:lnTo>
                  <a:lnTo>
                    <a:pt x="1046482" y="53156"/>
                  </a:lnTo>
                  <a:lnTo>
                    <a:pt x="1102924" y="61036"/>
                  </a:lnTo>
                  <a:lnTo>
                    <a:pt x="1166498" y="69742"/>
                  </a:lnTo>
                  <a:lnTo>
                    <a:pt x="1234955" y="78892"/>
                  </a:lnTo>
                  <a:lnTo>
                    <a:pt x="1278551" y="84606"/>
                  </a:lnTo>
                  <a:lnTo>
                    <a:pt x="1324570" y="90680"/>
                  </a:lnTo>
                  <a:lnTo>
                    <a:pt x="1374154" y="97415"/>
                  </a:lnTo>
                  <a:lnTo>
                    <a:pt x="1428444" y="105112"/>
                  </a:lnTo>
                  <a:lnTo>
                    <a:pt x="1488581" y="114074"/>
                  </a:lnTo>
                  <a:lnTo>
                    <a:pt x="1584784" y="129591"/>
                  </a:lnTo>
                  <a:lnTo>
                    <a:pt x="1648504" y="141689"/>
                  </a:lnTo>
                  <a:lnTo>
                    <a:pt x="1687845" y="151538"/>
                  </a:lnTo>
                  <a:lnTo>
                    <a:pt x="1725809" y="169172"/>
                  </a:lnTo>
                  <a:lnTo>
                    <a:pt x="1765157" y="202683"/>
                  </a:lnTo>
                  <a:lnTo>
                    <a:pt x="1795764" y="240970"/>
                  </a:lnTo>
                  <a:lnTo>
                    <a:pt x="1819050" y="281850"/>
                  </a:lnTo>
                  <a:lnTo>
                    <a:pt x="1836435" y="323143"/>
                  </a:lnTo>
                  <a:lnTo>
                    <a:pt x="1849341" y="362668"/>
                  </a:lnTo>
                  <a:lnTo>
                    <a:pt x="1864753" y="421660"/>
                  </a:lnTo>
                  <a:lnTo>
                    <a:pt x="1871511" y="461866"/>
                  </a:lnTo>
                  <a:lnTo>
                    <a:pt x="1875898" y="516295"/>
                  </a:lnTo>
                  <a:lnTo>
                    <a:pt x="1874353" y="582380"/>
                  </a:lnTo>
                  <a:lnTo>
                    <a:pt x="1863313" y="657555"/>
                  </a:lnTo>
                  <a:lnTo>
                    <a:pt x="1845155" y="722940"/>
                  </a:lnTo>
                  <a:lnTo>
                    <a:pt x="1823174" y="777866"/>
                  </a:lnTo>
                  <a:lnTo>
                    <a:pt x="1800739" y="821529"/>
                  </a:lnTo>
                  <a:lnTo>
                    <a:pt x="1767996" y="871841"/>
                  </a:lnTo>
                  <a:lnTo>
                    <a:pt x="1712599" y="935051"/>
                  </a:lnTo>
                  <a:lnTo>
                    <a:pt x="1670049" y="972343"/>
                  </a:lnTo>
                  <a:lnTo>
                    <a:pt x="1616985" y="1009020"/>
                  </a:lnTo>
                  <a:lnTo>
                    <a:pt x="1568440" y="1032572"/>
                  </a:lnTo>
                  <a:lnTo>
                    <a:pt x="1518274" y="1051319"/>
                  </a:lnTo>
                  <a:lnTo>
                    <a:pt x="1437169" y="1079071"/>
                  </a:lnTo>
                  <a:lnTo>
                    <a:pt x="1372942" y="1100203"/>
                  </a:lnTo>
                  <a:lnTo>
                    <a:pt x="1315599" y="1118590"/>
                  </a:lnTo>
                  <a:lnTo>
                    <a:pt x="1266549" y="1133970"/>
                  </a:lnTo>
                  <a:lnTo>
                    <a:pt x="1227201" y="1146078"/>
                  </a:lnTo>
                  <a:lnTo>
                    <a:pt x="1110897" y="1181167"/>
                  </a:lnTo>
                  <a:lnTo>
                    <a:pt x="1054142" y="1198117"/>
                  </a:lnTo>
                  <a:lnTo>
                    <a:pt x="999027" y="1214393"/>
                  </a:lnTo>
                  <a:lnTo>
                    <a:pt x="982896" y="1219258"/>
                  </a:lnTo>
                  <a:lnTo>
                    <a:pt x="904814" y="1244302"/>
                  </a:lnTo>
                  <a:lnTo>
                    <a:pt x="857348" y="1260323"/>
                  </a:lnTo>
                  <a:lnTo>
                    <a:pt x="816145" y="1274739"/>
                  </a:lnTo>
                  <a:lnTo>
                    <a:pt x="777214" y="1288592"/>
                  </a:lnTo>
                  <a:lnTo>
                    <a:pt x="736566" y="1302924"/>
                  </a:lnTo>
                  <a:lnTo>
                    <a:pt x="690210" y="1318779"/>
                  </a:lnTo>
                  <a:lnTo>
                    <a:pt x="634156" y="1337199"/>
                  </a:lnTo>
                  <a:lnTo>
                    <a:pt x="559146" y="1362724"/>
                  </a:lnTo>
                  <a:lnTo>
                    <a:pt x="510874" y="1381780"/>
                  </a:lnTo>
                  <a:lnTo>
                    <a:pt x="477606" y="1397287"/>
                  </a:lnTo>
                  <a:lnTo>
                    <a:pt x="447608" y="1412171"/>
                  </a:lnTo>
                  <a:lnTo>
                    <a:pt x="409148" y="1429353"/>
                  </a:lnTo>
                  <a:lnTo>
                    <a:pt x="363442" y="1445054"/>
                  </a:lnTo>
                  <a:lnTo>
                    <a:pt x="322892" y="1453385"/>
                  </a:lnTo>
                  <a:lnTo>
                    <a:pt x="283079" y="1458012"/>
                  </a:lnTo>
                  <a:lnTo>
                    <a:pt x="239582" y="1462598"/>
                  </a:lnTo>
                  <a:lnTo>
                    <a:pt x="200807" y="1466645"/>
                  </a:lnTo>
                  <a:lnTo>
                    <a:pt x="156523" y="1466823"/>
                  </a:lnTo>
                  <a:lnTo>
                    <a:pt x="110639" y="1458104"/>
                  </a:lnTo>
                  <a:lnTo>
                    <a:pt x="67064" y="1435458"/>
                  </a:lnTo>
                  <a:lnTo>
                    <a:pt x="37029" y="1404590"/>
                  </a:lnTo>
                  <a:lnTo>
                    <a:pt x="15792" y="1365665"/>
                  </a:lnTo>
                  <a:lnTo>
                    <a:pt x="3424" y="1320589"/>
                  </a:lnTo>
                  <a:lnTo>
                    <a:pt x="0" y="1271266"/>
                  </a:lnTo>
                  <a:lnTo>
                    <a:pt x="5589" y="1219600"/>
                  </a:lnTo>
                  <a:close/>
                </a:path>
              </a:pathLst>
            </a:custGeom>
            <a:ln w="107619">
              <a:solidFill>
                <a:srgbClr val="3C876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14910070" y="759949"/>
              <a:ext cx="1433830" cy="1758314"/>
            </a:xfrm>
            <a:custGeom>
              <a:avLst/>
              <a:gdLst/>
              <a:ahLst/>
              <a:cxnLst/>
              <a:rect l="l" t="t" r="r" b="b"/>
              <a:pathLst>
                <a:path w="1433830" h="1758314">
                  <a:moveTo>
                    <a:pt x="1269971" y="1757729"/>
                  </a:moveTo>
                  <a:lnTo>
                    <a:pt x="1219047" y="1743583"/>
                  </a:lnTo>
                  <a:lnTo>
                    <a:pt x="1155315" y="1695071"/>
                  </a:lnTo>
                  <a:lnTo>
                    <a:pt x="1112482" y="1659852"/>
                  </a:lnTo>
                  <a:lnTo>
                    <a:pt x="1074944" y="1629279"/>
                  </a:lnTo>
                  <a:lnTo>
                    <a:pt x="1040689" y="1601200"/>
                  </a:lnTo>
                  <a:lnTo>
                    <a:pt x="1007707" y="1573458"/>
                  </a:lnTo>
                  <a:lnTo>
                    <a:pt x="973988" y="1543901"/>
                  </a:lnTo>
                  <a:lnTo>
                    <a:pt x="937521" y="1510375"/>
                  </a:lnTo>
                  <a:lnTo>
                    <a:pt x="808121" y="1400640"/>
                  </a:lnTo>
                  <a:lnTo>
                    <a:pt x="767332" y="1366048"/>
                  </a:lnTo>
                  <a:lnTo>
                    <a:pt x="726548" y="1331455"/>
                  </a:lnTo>
                  <a:lnTo>
                    <a:pt x="685764" y="1296859"/>
                  </a:lnTo>
                  <a:lnTo>
                    <a:pt x="644980" y="1262258"/>
                  </a:lnTo>
                  <a:lnTo>
                    <a:pt x="604191" y="1227651"/>
                  </a:lnTo>
                  <a:lnTo>
                    <a:pt x="567435" y="1196481"/>
                  </a:lnTo>
                  <a:lnTo>
                    <a:pt x="530682" y="1165312"/>
                  </a:lnTo>
                  <a:lnTo>
                    <a:pt x="493930" y="1134143"/>
                  </a:lnTo>
                  <a:lnTo>
                    <a:pt x="457179" y="1102974"/>
                  </a:lnTo>
                  <a:lnTo>
                    <a:pt x="420428" y="1071805"/>
                  </a:lnTo>
                  <a:lnTo>
                    <a:pt x="383677" y="1040635"/>
                  </a:lnTo>
                  <a:lnTo>
                    <a:pt x="346923" y="1009466"/>
                  </a:lnTo>
                  <a:lnTo>
                    <a:pt x="310168" y="978297"/>
                  </a:lnTo>
                  <a:lnTo>
                    <a:pt x="261598" y="939526"/>
                  </a:lnTo>
                  <a:lnTo>
                    <a:pt x="217765" y="908003"/>
                  </a:lnTo>
                  <a:lnTo>
                    <a:pt x="178119" y="880838"/>
                  </a:lnTo>
                  <a:lnTo>
                    <a:pt x="142108" y="855143"/>
                  </a:lnTo>
                  <a:lnTo>
                    <a:pt x="109183" y="828025"/>
                  </a:lnTo>
                  <a:lnTo>
                    <a:pt x="78792" y="796597"/>
                  </a:lnTo>
                  <a:lnTo>
                    <a:pt x="50385" y="757969"/>
                  </a:lnTo>
                  <a:lnTo>
                    <a:pt x="22973" y="708267"/>
                  </a:lnTo>
                  <a:lnTo>
                    <a:pt x="7868" y="668087"/>
                  </a:lnTo>
                  <a:lnTo>
                    <a:pt x="0" y="616402"/>
                  </a:lnTo>
                  <a:lnTo>
                    <a:pt x="5183" y="569255"/>
                  </a:lnTo>
                  <a:lnTo>
                    <a:pt x="19871" y="526649"/>
                  </a:lnTo>
                  <a:lnTo>
                    <a:pt x="41564" y="487698"/>
                  </a:lnTo>
                  <a:lnTo>
                    <a:pt x="67762" y="451516"/>
                  </a:lnTo>
                  <a:lnTo>
                    <a:pt x="95965" y="417215"/>
                  </a:lnTo>
                  <a:lnTo>
                    <a:pt x="133690" y="378892"/>
                  </a:lnTo>
                  <a:lnTo>
                    <a:pt x="203991" y="325147"/>
                  </a:lnTo>
                  <a:lnTo>
                    <a:pt x="265785" y="280254"/>
                  </a:lnTo>
                  <a:lnTo>
                    <a:pt x="353036" y="216823"/>
                  </a:lnTo>
                  <a:lnTo>
                    <a:pt x="416576" y="170527"/>
                  </a:lnTo>
                  <a:lnTo>
                    <a:pt x="461937" y="138608"/>
                  </a:lnTo>
                  <a:lnTo>
                    <a:pt x="498603" y="115638"/>
                  </a:lnTo>
                  <a:lnTo>
                    <a:pt x="536056" y="96188"/>
                  </a:lnTo>
                  <a:lnTo>
                    <a:pt x="594794" y="71138"/>
                  </a:lnTo>
                  <a:lnTo>
                    <a:pt x="645010" y="54029"/>
                  </a:lnTo>
                  <a:lnTo>
                    <a:pt x="683405" y="43553"/>
                  </a:lnTo>
                  <a:lnTo>
                    <a:pt x="706680" y="38399"/>
                  </a:lnTo>
                  <a:lnTo>
                    <a:pt x="747705" y="28979"/>
                  </a:lnTo>
                  <a:lnTo>
                    <a:pt x="813331" y="13182"/>
                  </a:lnTo>
                  <a:lnTo>
                    <a:pt x="859121" y="7212"/>
                  </a:lnTo>
                  <a:lnTo>
                    <a:pt x="927689" y="2798"/>
                  </a:lnTo>
                  <a:lnTo>
                    <a:pt x="1001204" y="299"/>
                  </a:lnTo>
                  <a:lnTo>
                    <a:pt x="1057379" y="0"/>
                  </a:lnTo>
                  <a:lnTo>
                    <a:pt x="1101050" y="1964"/>
                  </a:lnTo>
                  <a:lnTo>
                    <a:pt x="1170222" y="12952"/>
                  </a:lnTo>
                  <a:lnTo>
                    <a:pt x="1235541" y="31345"/>
                  </a:lnTo>
                  <a:lnTo>
                    <a:pt x="1276129" y="48366"/>
                  </a:lnTo>
                  <a:lnTo>
                    <a:pt x="1321102" y="76018"/>
                  </a:lnTo>
                  <a:lnTo>
                    <a:pt x="1364398" y="117150"/>
                  </a:lnTo>
                  <a:lnTo>
                    <a:pt x="1386708" y="149452"/>
                  </a:lnTo>
                  <a:lnTo>
                    <a:pt x="1402985" y="185739"/>
                  </a:lnTo>
                  <a:lnTo>
                    <a:pt x="1414471" y="228365"/>
                  </a:lnTo>
                  <a:lnTo>
                    <a:pt x="1422406" y="279682"/>
                  </a:lnTo>
                  <a:lnTo>
                    <a:pt x="1428029" y="342044"/>
                  </a:lnTo>
                  <a:lnTo>
                    <a:pt x="1431236" y="396335"/>
                  </a:lnTo>
                  <a:lnTo>
                    <a:pt x="1433017" y="447514"/>
                  </a:lnTo>
                  <a:lnTo>
                    <a:pt x="1433576" y="496352"/>
                  </a:lnTo>
                  <a:lnTo>
                    <a:pt x="1433112" y="543619"/>
                  </a:lnTo>
                  <a:lnTo>
                    <a:pt x="1431827" y="590085"/>
                  </a:lnTo>
                  <a:lnTo>
                    <a:pt x="1429921" y="636520"/>
                  </a:lnTo>
                  <a:lnTo>
                    <a:pt x="1427597" y="683694"/>
                  </a:lnTo>
                  <a:lnTo>
                    <a:pt x="1425056" y="732378"/>
                  </a:lnTo>
                  <a:lnTo>
                    <a:pt x="1421647" y="799887"/>
                  </a:lnTo>
                  <a:lnTo>
                    <a:pt x="1419237" y="851696"/>
                  </a:lnTo>
                  <a:lnTo>
                    <a:pt x="1417562" y="891630"/>
                  </a:lnTo>
                  <a:lnTo>
                    <a:pt x="1416357" y="923510"/>
                  </a:lnTo>
                  <a:lnTo>
                    <a:pt x="1415357" y="951161"/>
                  </a:lnTo>
                  <a:lnTo>
                    <a:pt x="1414298" y="978405"/>
                  </a:lnTo>
                  <a:lnTo>
                    <a:pt x="1410947" y="1046965"/>
                  </a:lnTo>
                  <a:lnTo>
                    <a:pt x="1408124" y="1095927"/>
                  </a:lnTo>
                  <a:lnTo>
                    <a:pt x="1401414" y="1200284"/>
                  </a:lnTo>
                  <a:lnTo>
                    <a:pt x="1395703" y="1276802"/>
                  </a:lnTo>
                  <a:lnTo>
                    <a:pt x="1391058" y="1330711"/>
                  </a:lnTo>
                  <a:lnTo>
                    <a:pt x="1387541" y="1367243"/>
                  </a:lnTo>
                  <a:lnTo>
                    <a:pt x="1385217" y="1391628"/>
                  </a:lnTo>
                  <a:lnTo>
                    <a:pt x="1384149" y="1409097"/>
                  </a:lnTo>
                  <a:lnTo>
                    <a:pt x="1384403" y="1424881"/>
                  </a:lnTo>
                  <a:lnTo>
                    <a:pt x="1386041" y="1444210"/>
                  </a:lnTo>
                  <a:lnTo>
                    <a:pt x="1393291" y="1502001"/>
                  </a:lnTo>
                  <a:lnTo>
                    <a:pt x="1399814" y="1553696"/>
                  </a:lnTo>
                  <a:lnTo>
                    <a:pt x="1401729" y="1600690"/>
                  </a:lnTo>
                  <a:lnTo>
                    <a:pt x="1395154" y="1644376"/>
                  </a:lnTo>
                  <a:lnTo>
                    <a:pt x="1376209" y="1686150"/>
                  </a:lnTo>
                  <a:lnTo>
                    <a:pt x="1344121" y="1723749"/>
                  </a:lnTo>
                  <a:lnTo>
                    <a:pt x="1311582" y="1746478"/>
                  </a:lnTo>
                  <a:lnTo>
                    <a:pt x="1269971" y="1757729"/>
                  </a:lnTo>
                  <a:close/>
                </a:path>
              </a:pathLst>
            </a:custGeom>
            <a:ln w="107619">
              <a:solidFill>
                <a:srgbClr val="3C876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16467298" y="2353957"/>
              <a:ext cx="1423670" cy="2107565"/>
            </a:xfrm>
            <a:custGeom>
              <a:avLst/>
              <a:gdLst/>
              <a:ahLst/>
              <a:cxnLst/>
              <a:rect l="l" t="t" r="r" b="b"/>
              <a:pathLst>
                <a:path w="1423669" h="2107565">
                  <a:moveTo>
                    <a:pt x="656859" y="69213"/>
                  </a:moveTo>
                  <a:lnTo>
                    <a:pt x="692133" y="107430"/>
                  </a:lnTo>
                  <a:lnTo>
                    <a:pt x="727412" y="145643"/>
                  </a:lnTo>
                  <a:lnTo>
                    <a:pt x="762694" y="183854"/>
                  </a:lnTo>
                  <a:lnTo>
                    <a:pt x="797975" y="222065"/>
                  </a:lnTo>
                  <a:lnTo>
                    <a:pt x="833254" y="260278"/>
                  </a:lnTo>
                  <a:lnTo>
                    <a:pt x="868528" y="298494"/>
                  </a:lnTo>
                  <a:lnTo>
                    <a:pt x="1044512" y="489106"/>
                  </a:lnTo>
                  <a:lnTo>
                    <a:pt x="1095344" y="542711"/>
                  </a:lnTo>
                  <a:lnTo>
                    <a:pt x="1137185" y="586362"/>
                  </a:lnTo>
                  <a:lnTo>
                    <a:pt x="1172252" y="622884"/>
                  </a:lnTo>
                  <a:lnTo>
                    <a:pt x="1202766" y="655098"/>
                  </a:lnTo>
                  <a:lnTo>
                    <a:pt x="1230943" y="685830"/>
                  </a:lnTo>
                  <a:lnTo>
                    <a:pt x="1259003" y="717901"/>
                  </a:lnTo>
                  <a:lnTo>
                    <a:pt x="1289164" y="754135"/>
                  </a:lnTo>
                  <a:lnTo>
                    <a:pt x="1335997" y="812316"/>
                  </a:lnTo>
                  <a:lnTo>
                    <a:pt x="1371009" y="859300"/>
                  </a:lnTo>
                  <a:lnTo>
                    <a:pt x="1395566" y="899831"/>
                  </a:lnTo>
                  <a:lnTo>
                    <a:pt x="1411035" y="938653"/>
                  </a:lnTo>
                  <a:lnTo>
                    <a:pt x="1422412" y="998998"/>
                  </a:lnTo>
                  <a:lnTo>
                    <a:pt x="1423201" y="1055925"/>
                  </a:lnTo>
                  <a:lnTo>
                    <a:pt x="1416459" y="1107856"/>
                  </a:lnTo>
                  <a:lnTo>
                    <a:pt x="1405242" y="1153210"/>
                  </a:lnTo>
                  <a:lnTo>
                    <a:pt x="1392607" y="1190407"/>
                  </a:lnTo>
                  <a:lnTo>
                    <a:pt x="1371114" y="1240993"/>
                  </a:lnTo>
                  <a:lnTo>
                    <a:pt x="1342135" y="1286334"/>
                  </a:lnTo>
                  <a:lnTo>
                    <a:pt x="1318485" y="1316404"/>
                  </a:lnTo>
                  <a:lnTo>
                    <a:pt x="1285280" y="1356644"/>
                  </a:lnTo>
                  <a:lnTo>
                    <a:pt x="1239937" y="1410980"/>
                  </a:lnTo>
                  <a:lnTo>
                    <a:pt x="1179869" y="1483338"/>
                  </a:lnTo>
                  <a:lnTo>
                    <a:pt x="1143258" y="1527755"/>
                  </a:lnTo>
                  <a:lnTo>
                    <a:pt x="1113115" y="1564503"/>
                  </a:lnTo>
                  <a:lnTo>
                    <a:pt x="1077072" y="1608643"/>
                  </a:lnTo>
                  <a:lnTo>
                    <a:pt x="1036621" y="1658451"/>
                  </a:lnTo>
                  <a:lnTo>
                    <a:pt x="993257" y="1712200"/>
                  </a:lnTo>
                  <a:lnTo>
                    <a:pt x="965726" y="1746497"/>
                  </a:lnTo>
                  <a:lnTo>
                    <a:pt x="936632" y="1782665"/>
                  </a:lnTo>
                  <a:lnTo>
                    <a:pt x="905124" y="1821530"/>
                  </a:lnTo>
                  <a:lnTo>
                    <a:pt x="870351" y="1863918"/>
                  </a:lnTo>
                  <a:lnTo>
                    <a:pt x="831461" y="1910655"/>
                  </a:lnTo>
                  <a:lnTo>
                    <a:pt x="768243" y="1984821"/>
                  </a:lnTo>
                  <a:lnTo>
                    <a:pt x="724815" y="2032998"/>
                  </a:lnTo>
                  <a:lnTo>
                    <a:pt x="695968" y="2061505"/>
                  </a:lnTo>
                  <a:lnTo>
                    <a:pt x="661184" y="2084785"/>
                  </a:lnTo>
                  <a:lnTo>
                    <a:pt x="612105" y="2101019"/>
                  </a:lnTo>
                  <a:lnTo>
                    <a:pt x="563489" y="2107297"/>
                  </a:lnTo>
                  <a:lnTo>
                    <a:pt x="516463" y="2105968"/>
                  </a:lnTo>
                  <a:lnTo>
                    <a:pt x="472150" y="2099379"/>
                  </a:lnTo>
                  <a:lnTo>
                    <a:pt x="431676" y="2089877"/>
                  </a:lnTo>
                  <a:lnTo>
                    <a:pt x="373270" y="2072408"/>
                  </a:lnTo>
                  <a:lnTo>
                    <a:pt x="335400" y="2057299"/>
                  </a:lnTo>
                  <a:lnTo>
                    <a:pt x="286601" y="2032778"/>
                  </a:lnTo>
                  <a:lnTo>
                    <a:pt x="230917" y="1997136"/>
                  </a:lnTo>
                  <a:lnTo>
                    <a:pt x="172392" y="1948664"/>
                  </a:lnTo>
                  <a:lnTo>
                    <a:pt x="125962" y="1899185"/>
                  </a:lnTo>
                  <a:lnTo>
                    <a:pt x="90445" y="1851872"/>
                  </a:lnTo>
                  <a:lnTo>
                    <a:pt x="64781" y="1810025"/>
                  </a:lnTo>
                  <a:lnTo>
                    <a:pt x="38773" y="1755926"/>
                  </a:lnTo>
                  <a:lnTo>
                    <a:pt x="13536" y="1675762"/>
                  </a:lnTo>
                  <a:lnTo>
                    <a:pt x="3773" y="1620040"/>
                  </a:lnTo>
                  <a:lnTo>
                    <a:pt x="0" y="1555650"/>
                  </a:lnTo>
                  <a:lnTo>
                    <a:pt x="876" y="1533871"/>
                  </a:lnTo>
                  <a:lnTo>
                    <a:pt x="15101" y="1449315"/>
                  </a:lnTo>
                  <a:lnTo>
                    <a:pt x="33506" y="1365593"/>
                  </a:lnTo>
                  <a:lnTo>
                    <a:pt x="48800" y="1299728"/>
                  </a:lnTo>
                  <a:lnTo>
                    <a:pt x="62867" y="1241179"/>
                  </a:lnTo>
                  <a:lnTo>
                    <a:pt x="75199" y="1191283"/>
                  </a:lnTo>
                  <a:lnTo>
                    <a:pt x="85287" y="1151375"/>
                  </a:lnTo>
                  <a:lnTo>
                    <a:pt x="115694" y="1033760"/>
                  </a:lnTo>
                  <a:lnTo>
                    <a:pt x="130682" y="976453"/>
                  </a:lnTo>
                  <a:lnTo>
                    <a:pt x="145396" y="920900"/>
                  </a:lnTo>
                  <a:lnTo>
                    <a:pt x="149612" y="904593"/>
                  </a:lnTo>
                  <a:lnTo>
                    <a:pt x="168762" y="824852"/>
                  </a:lnTo>
                  <a:lnTo>
                    <a:pt x="179728" y="775958"/>
                  </a:lnTo>
                  <a:lnTo>
                    <a:pt x="188809" y="733255"/>
                  </a:lnTo>
                  <a:lnTo>
                    <a:pt x="197187" y="692790"/>
                  </a:lnTo>
                  <a:lnTo>
                    <a:pt x="206045" y="650610"/>
                  </a:lnTo>
                  <a:lnTo>
                    <a:pt x="216565" y="602762"/>
                  </a:lnTo>
                  <a:lnTo>
                    <a:pt x="229930" y="545293"/>
                  </a:lnTo>
                  <a:lnTo>
                    <a:pt x="247077" y="467938"/>
                  </a:lnTo>
                  <a:lnTo>
                    <a:pt x="255867" y="416793"/>
                  </a:lnTo>
                  <a:lnTo>
                    <a:pt x="259893" y="380313"/>
                  </a:lnTo>
                  <a:lnTo>
                    <a:pt x="262747" y="346955"/>
                  </a:lnTo>
                  <a:lnTo>
                    <a:pt x="268023" y="305175"/>
                  </a:lnTo>
                  <a:lnTo>
                    <a:pt x="278346" y="257960"/>
                  </a:lnTo>
                  <a:lnTo>
                    <a:pt x="292285" y="218972"/>
                  </a:lnTo>
                  <a:lnTo>
                    <a:pt x="309006" y="182534"/>
                  </a:lnTo>
                  <a:lnTo>
                    <a:pt x="327675" y="142970"/>
                  </a:lnTo>
                  <a:lnTo>
                    <a:pt x="344357" y="107743"/>
                  </a:lnTo>
                  <a:lnTo>
                    <a:pt x="367204" y="69813"/>
                  </a:lnTo>
                  <a:lnTo>
                    <a:pt x="398488" y="35130"/>
                  </a:lnTo>
                  <a:lnTo>
                    <a:pt x="440478" y="9644"/>
                  </a:lnTo>
                  <a:lnTo>
                    <a:pt x="482450" y="0"/>
                  </a:lnTo>
                  <a:lnTo>
                    <a:pt x="526738" y="2061"/>
                  </a:lnTo>
                  <a:lnTo>
                    <a:pt x="571678" y="14901"/>
                  </a:lnTo>
                  <a:lnTo>
                    <a:pt x="615606" y="37594"/>
                  </a:lnTo>
                  <a:lnTo>
                    <a:pt x="656859" y="69213"/>
                  </a:lnTo>
                  <a:close/>
                </a:path>
              </a:pathLst>
            </a:custGeom>
            <a:ln w="107619">
              <a:solidFill>
                <a:srgbClr val="7F446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16472046" y="1791470"/>
              <a:ext cx="1816100" cy="1458595"/>
            </a:xfrm>
            <a:custGeom>
              <a:avLst/>
              <a:gdLst/>
              <a:ahLst/>
              <a:cxnLst/>
              <a:rect l="l" t="t" r="r" b="b"/>
              <a:pathLst>
                <a:path w="1816100" h="1458595">
                  <a:moveTo>
                    <a:pt x="11989" y="523041"/>
                  </a:moveTo>
                  <a:lnTo>
                    <a:pt x="50525" y="486871"/>
                  </a:lnTo>
                  <a:lnTo>
                    <a:pt x="125085" y="457588"/>
                  </a:lnTo>
                  <a:lnTo>
                    <a:pt x="177425" y="439279"/>
                  </a:lnTo>
                  <a:lnTo>
                    <a:pt x="223043" y="423084"/>
                  </a:lnTo>
                  <a:lnTo>
                    <a:pt x="264825" y="408399"/>
                  </a:lnTo>
                  <a:lnTo>
                    <a:pt x="305659" y="394625"/>
                  </a:lnTo>
                  <a:lnTo>
                    <a:pt x="348432" y="381160"/>
                  </a:lnTo>
                  <a:lnTo>
                    <a:pt x="396029" y="367402"/>
                  </a:lnTo>
                  <a:lnTo>
                    <a:pt x="557019" y="313812"/>
                  </a:lnTo>
                  <a:lnTo>
                    <a:pt x="607757" y="296924"/>
                  </a:lnTo>
                  <a:lnTo>
                    <a:pt x="658497" y="280035"/>
                  </a:lnTo>
                  <a:lnTo>
                    <a:pt x="709239" y="263143"/>
                  </a:lnTo>
                  <a:lnTo>
                    <a:pt x="759986" y="246246"/>
                  </a:lnTo>
                  <a:lnTo>
                    <a:pt x="810739" y="229343"/>
                  </a:lnTo>
                  <a:lnTo>
                    <a:pt x="856461" y="214128"/>
                  </a:lnTo>
                  <a:lnTo>
                    <a:pt x="902183" y="198912"/>
                  </a:lnTo>
                  <a:lnTo>
                    <a:pt x="947906" y="183695"/>
                  </a:lnTo>
                  <a:lnTo>
                    <a:pt x="993629" y="168477"/>
                  </a:lnTo>
                  <a:lnTo>
                    <a:pt x="1039352" y="153258"/>
                  </a:lnTo>
                  <a:lnTo>
                    <a:pt x="1085075" y="138037"/>
                  </a:lnTo>
                  <a:lnTo>
                    <a:pt x="1130797" y="122814"/>
                  </a:lnTo>
                  <a:lnTo>
                    <a:pt x="1176519" y="107588"/>
                  </a:lnTo>
                  <a:lnTo>
                    <a:pt x="1234871" y="86215"/>
                  </a:lnTo>
                  <a:lnTo>
                    <a:pt x="1284572" y="65129"/>
                  </a:lnTo>
                  <a:lnTo>
                    <a:pt x="1328376" y="45356"/>
                  </a:lnTo>
                  <a:lnTo>
                    <a:pt x="1369037" y="27928"/>
                  </a:lnTo>
                  <a:lnTo>
                    <a:pt x="1409313" y="13873"/>
                  </a:lnTo>
                  <a:lnTo>
                    <a:pt x="1451956" y="4221"/>
                  </a:lnTo>
                  <a:lnTo>
                    <a:pt x="1499723" y="0"/>
                  </a:lnTo>
                  <a:lnTo>
                    <a:pt x="1556429" y="2385"/>
                  </a:lnTo>
                  <a:lnTo>
                    <a:pt x="1598605" y="10355"/>
                  </a:lnTo>
                  <a:lnTo>
                    <a:pt x="1646850" y="30512"/>
                  </a:lnTo>
                  <a:lnTo>
                    <a:pt x="1684456" y="59412"/>
                  </a:lnTo>
                  <a:lnTo>
                    <a:pt x="1713240" y="94082"/>
                  </a:lnTo>
                  <a:lnTo>
                    <a:pt x="1735262" y="132844"/>
                  </a:lnTo>
                  <a:lnTo>
                    <a:pt x="1752577" y="174023"/>
                  </a:lnTo>
                  <a:lnTo>
                    <a:pt x="1767244" y="215941"/>
                  </a:lnTo>
                  <a:lnTo>
                    <a:pt x="1780410" y="268062"/>
                  </a:lnTo>
                  <a:lnTo>
                    <a:pt x="1789840" y="356043"/>
                  </a:lnTo>
                  <a:lnTo>
                    <a:pt x="1796119" y="432167"/>
                  </a:lnTo>
                  <a:lnTo>
                    <a:pt x="1805023" y="539679"/>
                  </a:lnTo>
                  <a:lnTo>
                    <a:pt x="1811579" y="618029"/>
                  </a:lnTo>
                  <a:lnTo>
                    <a:pt x="1815287" y="673366"/>
                  </a:lnTo>
                  <a:lnTo>
                    <a:pt x="1815866" y="716626"/>
                  </a:lnTo>
                  <a:lnTo>
                    <a:pt x="1813033" y="758741"/>
                  </a:lnTo>
                  <a:lnTo>
                    <a:pt x="1803935" y="821941"/>
                  </a:lnTo>
                  <a:lnTo>
                    <a:pt x="1792487" y="873737"/>
                  </a:lnTo>
                  <a:lnTo>
                    <a:pt x="1781514" y="911986"/>
                  </a:lnTo>
                  <a:lnTo>
                    <a:pt x="1773841" y="934547"/>
                  </a:lnTo>
                  <a:lnTo>
                    <a:pt x="1760573" y="974496"/>
                  </a:lnTo>
                  <a:lnTo>
                    <a:pt x="1739991" y="1038787"/>
                  </a:lnTo>
                  <a:lnTo>
                    <a:pt x="1721309" y="1081025"/>
                  </a:lnTo>
                  <a:lnTo>
                    <a:pt x="1689456" y="1141923"/>
                  </a:lnTo>
                  <a:lnTo>
                    <a:pt x="1653419" y="1206035"/>
                  </a:lnTo>
                  <a:lnTo>
                    <a:pt x="1624506" y="1254188"/>
                  </a:lnTo>
                  <a:lnTo>
                    <a:pt x="1600150" y="1290481"/>
                  </a:lnTo>
                  <a:lnTo>
                    <a:pt x="1554838" y="1343884"/>
                  </a:lnTo>
                  <a:lnTo>
                    <a:pt x="1505192" y="1390167"/>
                  </a:lnTo>
                  <a:lnTo>
                    <a:pt x="1469566" y="1416014"/>
                  </a:lnTo>
                  <a:lnTo>
                    <a:pt x="1422582" y="1440078"/>
                  </a:lnTo>
                  <a:lnTo>
                    <a:pt x="1364953" y="1455704"/>
                  </a:lnTo>
                  <a:lnTo>
                    <a:pt x="1325749" y="1458006"/>
                  </a:lnTo>
                  <a:lnTo>
                    <a:pt x="1286281" y="1453083"/>
                  </a:lnTo>
                  <a:lnTo>
                    <a:pt x="1243890" y="1440772"/>
                  </a:lnTo>
                  <a:lnTo>
                    <a:pt x="1195920" y="1420911"/>
                  </a:lnTo>
                  <a:lnTo>
                    <a:pt x="1139713" y="1393339"/>
                  </a:lnTo>
                  <a:lnTo>
                    <a:pt x="1091651" y="1367876"/>
                  </a:lnTo>
                  <a:lnTo>
                    <a:pt x="1046988" y="1342813"/>
                  </a:lnTo>
                  <a:lnTo>
                    <a:pt x="1004962" y="1317920"/>
                  </a:lnTo>
                  <a:lnTo>
                    <a:pt x="964810" y="1292972"/>
                  </a:lnTo>
                  <a:lnTo>
                    <a:pt x="925771" y="1267739"/>
                  </a:lnTo>
                  <a:lnTo>
                    <a:pt x="887082" y="1241995"/>
                  </a:lnTo>
                  <a:lnTo>
                    <a:pt x="847980" y="1215510"/>
                  </a:lnTo>
                  <a:lnTo>
                    <a:pt x="807703" y="1188058"/>
                  </a:lnTo>
                  <a:lnTo>
                    <a:pt x="745762" y="1146026"/>
                  </a:lnTo>
                  <a:lnTo>
                    <a:pt x="699648" y="1115041"/>
                  </a:lnTo>
                  <a:lnTo>
                    <a:pt x="664904" y="1091952"/>
                  </a:lnTo>
                  <a:lnTo>
                    <a:pt x="637076" y="1073612"/>
                  </a:lnTo>
                  <a:lnTo>
                    <a:pt x="611708" y="1056873"/>
                  </a:lnTo>
                  <a:lnTo>
                    <a:pt x="550533" y="1015603"/>
                  </a:lnTo>
                  <a:lnTo>
                    <a:pt x="505817" y="984776"/>
                  </a:lnTo>
                  <a:lnTo>
                    <a:pt x="420120" y="924851"/>
                  </a:lnTo>
                  <a:lnTo>
                    <a:pt x="357694" y="880238"/>
                  </a:lnTo>
                  <a:lnTo>
                    <a:pt x="314035" y="848274"/>
                  </a:lnTo>
                  <a:lnTo>
                    <a:pt x="284641" y="826300"/>
                  </a:lnTo>
                  <a:lnTo>
                    <a:pt x="265009" y="811654"/>
                  </a:lnTo>
                  <a:lnTo>
                    <a:pt x="219658" y="785065"/>
                  </a:lnTo>
                  <a:lnTo>
                    <a:pt x="166493" y="761238"/>
                  </a:lnTo>
                  <a:lnTo>
                    <a:pt x="118922" y="739961"/>
                  </a:lnTo>
                  <a:lnTo>
                    <a:pt x="77768" y="717188"/>
                  </a:lnTo>
                  <a:lnTo>
                    <a:pt x="43853" y="688874"/>
                  </a:lnTo>
                  <a:lnTo>
                    <a:pt x="17999" y="650974"/>
                  </a:lnTo>
                  <a:lnTo>
                    <a:pt x="2531" y="604057"/>
                  </a:lnTo>
                  <a:lnTo>
                    <a:pt x="0" y="564446"/>
                  </a:lnTo>
                  <a:lnTo>
                    <a:pt x="11989" y="523041"/>
                  </a:lnTo>
                  <a:close/>
                </a:path>
              </a:pathLst>
            </a:custGeom>
            <a:ln w="107619">
              <a:solidFill>
                <a:srgbClr val="7F446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/>
          <p:nvPr/>
        </p:nvSpPr>
        <p:spPr>
          <a:xfrm>
            <a:off x="13525365" y="4871172"/>
            <a:ext cx="5561330" cy="17214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2700" marR="5080">
              <a:lnSpc>
                <a:spcPct val="100299"/>
              </a:lnSpc>
              <a:spcBef>
                <a:spcPts val="95"/>
              </a:spcBef>
            </a:pPr>
            <a:r>
              <a:rPr dirty="0" sz="3700" spc="-75">
                <a:latin typeface="Lucida Sans"/>
                <a:cs typeface="Lucida Sans"/>
              </a:rPr>
              <a:t>International</a:t>
            </a:r>
            <a:r>
              <a:rPr dirty="0" sz="3700" spc="-155">
                <a:latin typeface="Lucida Sans"/>
                <a:cs typeface="Lucida Sans"/>
              </a:rPr>
              <a:t> </a:t>
            </a:r>
            <a:r>
              <a:rPr dirty="0" sz="3700" spc="-180">
                <a:latin typeface="Lucida Sans"/>
                <a:cs typeface="Lucida Sans"/>
              </a:rPr>
              <a:t>Congress</a:t>
            </a:r>
            <a:r>
              <a:rPr dirty="0" sz="3700" spc="-155">
                <a:latin typeface="Lucida Sans"/>
                <a:cs typeface="Lucida Sans"/>
              </a:rPr>
              <a:t> </a:t>
            </a:r>
            <a:r>
              <a:rPr dirty="0" sz="3700" spc="-140">
                <a:latin typeface="Lucida Sans"/>
                <a:cs typeface="Lucida Sans"/>
              </a:rPr>
              <a:t>on </a:t>
            </a:r>
            <a:r>
              <a:rPr dirty="0" sz="3700" spc="-165">
                <a:latin typeface="Lucida Sans"/>
                <a:cs typeface="Lucida Sans"/>
              </a:rPr>
              <a:t>Committed</a:t>
            </a:r>
            <a:r>
              <a:rPr dirty="0" sz="3700" spc="-100">
                <a:latin typeface="Lucida Sans"/>
                <a:cs typeface="Lucida Sans"/>
              </a:rPr>
              <a:t> </a:t>
            </a:r>
            <a:r>
              <a:rPr dirty="0" sz="3700" spc="-25">
                <a:latin typeface="Lucida Sans"/>
                <a:cs typeface="Lucida Sans"/>
              </a:rPr>
              <a:t>and</a:t>
            </a:r>
            <a:endParaRPr sz="3700">
              <a:latin typeface="Lucida Sans"/>
              <a:cs typeface="Lucida Sans"/>
            </a:endParaRPr>
          </a:p>
          <a:p>
            <a:pPr algn="ctr" marL="1905">
              <a:lnSpc>
                <a:spcPct val="100000"/>
              </a:lnSpc>
              <a:spcBef>
                <a:spcPts val="10"/>
              </a:spcBef>
            </a:pPr>
            <a:r>
              <a:rPr dirty="0" sz="3700" spc="-105">
                <a:latin typeface="Lucida Sans"/>
                <a:cs typeface="Lucida Sans"/>
              </a:rPr>
              <a:t>Critical</a:t>
            </a:r>
            <a:r>
              <a:rPr dirty="0" sz="3700" spc="-140">
                <a:latin typeface="Lucida Sans"/>
                <a:cs typeface="Lucida Sans"/>
              </a:rPr>
              <a:t> </a:t>
            </a:r>
            <a:r>
              <a:rPr dirty="0" sz="3700" spc="-10">
                <a:latin typeface="Lucida Sans"/>
                <a:cs typeface="Lucida Sans"/>
              </a:rPr>
              <a:t>Education</a:t>
            </a:r>
            <a:endParaRPr sz="3700">
              <a:latin typeface="Lucida Sans"/>
              <a:cs typeface="Lucida San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3929726" y="6787902"/>
            <a:ext cx="4749800" cy="6616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517525" marR="5080" indent="-505459">
              <a:lnSpc>
                <a:spcPct val="101800"/>
              </a:lnSpc>
              <a:spcBef>
                <a:spcPts val="90"/>
              </a:spcBef>
            </a:pPr>
            <a:r>
              <a:rPr dirty="0" sz="2050" spc="-70">
                <a:latin typeface="Lucida Sans"/>
                <a:cs typeface="Lucida Sans"/>
              </a:rPr>
              <a:t>Global</a:t>
            </a:r>
            <a:r>
              <a:rPr dirty="0" sz="2050" spc="-110">
                <a:latin typeface="Lucida Sans"/>
                <a:cs typeface="Lucida Sans"/>
              </a:rPr>
              <a:t> </a:t>
            </a:r>
            <a:r>
              <a:rPr dirty="0" sz="2050" spc="-20">
                <a:latin typeface="Lucida Sans"/>
                <a:cs typeface="Lucida Sans"/>
              </a:rPr>
              <a:t>Justice,</a:t>
            </a:r>
            <a:r>
              <a:rPr dirty="0" sz="2050" spc="-110">
                <a:latin typeface="Lucida Sans"/>
                <a:cs typeface="Lucida Sans"/>
              </a:rPr>
              <a:t> </a:t>
            </a:r>
            <a:r>
              <a:rPr dirty="0" sz="2050" spc="-45">
                <a:latin typeface="Lucida Sans"/>
                <a:cs typeface="Lucida Sans"/>
              </a:rPr>
              <a:t>the</a:t>
            </a:r>
            <a:r>
              <a:rPr dirty="0" sz="2050" spc="-105">
                <a:latin typeface="Lucida Sans"/>
                <a:cs typeface="Lucida Sans"/>
              </a:rPr>
              <a:t> </a:t>
            </a:r>
            <a:r>
              <a:rPr dirty="0" sz="2050" spc="-95">
                <a:latin typeface="Lucida Sans"/>
                <a:cs typeface="Lucida Sans"/>
              </a:rPr>
              <a:t>Teaching</a:t>
            </a:r>
            <a:r>
              <a:rPr dirty="0" sz="2050" spc="-110">
                <a:latin typeface="Lucida Sans"/>
                <a:cs typeface="Lucida Sans"/>
              </a:rPr>
              <a:t> </a:t>
            </a:r>
            <a:r>
              <a:rPr dirty="0" sz="2050" spc="-30">
                <a:latin typeface="Lucida Sans"/>
                <a:cs typeface="Lucida Sans"/>
              </a:rPr>
              <a:t>Profession, </a:t>
            </a:r>
            <a:r>
              <a:rPr dirty="0" sz="2050" spc="-65">
                <a:latin typeface="Lucida Sans"/>
                <a:cs typeface="Lucida Sans"/>
              </a:rPr>
              <a:t>and</a:t>
            </a:r>
            <a:r>
              <a:rPr dirty="0" sz="2050" spc="-90">
                <a:latin typeface="Lucida Sans"/>
                <a:cs typeface="Lucida Sans"/>
              </a:rPr>
              <a:t> </a:t>
            </a:r>
            <a:r>
              <a:rPr dirty="0" sz="2050" spc="-75">
                <a:latin typeface="Lucida Sans"/>
                <a:cs typeface="Lucida Sans"/>
              </a:rPr>
              <a:t>Transformative</a:t>
            </a:r>
            <a:r>
              <a:rPr dirty="0" sz="2050" spc="-90">
                <a:latin typeface="Lucida Sans"/>
                <a:cs typeface="Lucida Sans"/>
              </a:rPr>
              <a:t> </a:t>
            </a:r>
            <a:r>
              <a:rPr dirty="0" sz="2050" spc="-10">
                <a:latin typeface="Lucida Sans"/>
                <a:cs typeface="Lucida Sans"/>
              </a:rPr>
              <a:t>Curriculum</a:t>
            </a:r>
            <a:endParaRPr sz="205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75B9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9A63BC663B95E42BF1051D274D2E05A" ma:contentTypeVersion="13" ma:contentTypeDescription="Crear nuevo documento." ma:contentTypeScope="" ma:versionID="1f314130917fada16e40fad7607feb58">
  <xsd:schema xmlns:xsd="http://www.w3.org/2001/XMLSchema" xmlns:xs="http://www.w3.org/2001/XMLSchema" xmlns:p="http://schemas.microsoft.com/office/2006/metadata/properties" xmlns:ns2="3fc87ac6-b038-49d7-92c4-41b7216bcc2c" xmlns:ns3="073d16a0-ed37-48c4-8a34-5dffb29779e5" targetNamespace="http://schemas.microsoft.com/office/2006/metadata/properties" ma:root="true" ma:fieldsID="496f7cdb006c056b9bdc88b3aaec552d" ns2:_="" ns3:_="">
    <xsd:import namespace="3fc87ac6-b038-49d7-92c4-41b7216bcc2c"/>
    <xsd:import namespace="073d16a0-ed37-48c4-8a34-5dffb29779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87ac6-b038-49d7-92c4-41b7216bcc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n" ma:readOnly="false" ma:fieldId="{5cf76f15-5ced-4ddc-b409-7134ff3c332f}" ma:taxonomyMulti="true" ma:sspId="1343d874-831b-43dd-accf-4026f692b47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3d16a0-ed37-48c4-8a34-5dffb29779e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ebaaf35-606a-4f20-ade6-ccc5e2ff8780}" ma:internalName="TaxCatchAll" ma:showField="CatchAllData" ma:web="073d16a0-ed37-48c4-8a34-5dffb29779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73d16a0-ed37-48c4-8a34-5dffb29779e5" xsi:nil="true"/>
    <lcf76f155ced4ddcb4097134ff3c332f xmlns="3fc87ac6-b038-49d7-92c4-41b7216bcc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648EF02-51B4-4B7D-9E1D-BC5F3A74687B}"/>
</file>

<file path=customXml/itemProps2.xml><?xml version="1.0" encoding="utf-8"?>
<ds:datastoreItem xmlns:ds="http://schemas.openxmlformats.org/officeDocument/2006/customXml" ds:itemID="{D31EA2AE-B750-4656-8226-9B0B440987A8}"/>
</file>

<file path=customXml/itemProps3.xml><?xml version="1.0" encoding="utf-8"?>
<ds:datastoreItem xmlns:ds="http://schemas.openxmlformats.org/officeDocument/2006/customXml" ds:itemID="{C98C7EF7-AEC5-4B86-BD8C-D667A77BF3E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2025-12-11T11:57:31Z</dcterms:created>
  <dcterms:modified xsi:type="dcterms:W3CDTF">2025-12-11T11:57:31Z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2025-12-11T00:00:00Z</vt:filetime>
  </property>
  <property fmtid="{D5CDD505-2E9C-101B-9397-08002B2CF9AE}" pid="3" name="Creator">
    <vt:lpwstr>Adobe InDesign 18.0 (Windows)</vt:lpwstr>
  </property>
  <property fmtid="{D5CDD505-2E9C-101B-9397-08002B2CF9AE}" pid="4" name="LastSaved">
    <vt:filetime>2025-12-11T00:00:00Z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0x01010009A63BC663B95E42BF1051D274D2E05A</vt:lpwstr>
  </property>
</Properties>
</file>